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4.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handoutMasterIdLst>
    <p:handoutMasterId r:id="rId25"/>
  </p:handoutMasterIdLst>
  <p:sldIdLst>
    <p:sldId id="349" r:id="rId4"/>
    <p:sldId id="434" r:id="rId6"/>
    <p:sldId id="435" r:id="rId7"/>
    <p:sldId id="436" r:id="rId8"/>
    <p:sldId id="437" r:id="rId9"/>
    <p:sldId id="438" r:id="rId10"/>
    <p:sldId id="355" r:id="rId11"/>
    <p:sldId id="310" r:id="rId12"/>
    <p:sldId id="313" r:id="rId13"/>
    <p:sldId id="308" r:id="rId14"/>
    <p:sldId id="405" r:id="rId15"/>
    <p:sldId id="368" r:id="rId16"/>
    <p:sldId id="425" r:id="rId17"/>
    <p:sldId id="370" r:id="rId18"/>
    <p:sldId id="373" r:id="rId19"/>
    <p:sldId id="391" r:id="rId20"/>
    <p:sldId id="393" r:id="rId21"/>
    <p:sldId id="356" r:id="rId22"/>
    <p:sldId id="375" r:id="rId23"/>
    <p:sldId id="376"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岱卉" initials="陈"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7D8D"/>
    <a:srgbClr val="449BAA"/>
    <a:srgbClr val="75BCC7"/>
    <a:srgbClr val="208285"/>
    <a:srgbClr val="FFFFFF"/>
    <a:srgbClr val="DDC696"/>
    <a:srgbClr val="D5D8DE"/>
    <a:srgbClr val="E4B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708.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75C99AB-A938-4B03-BD13-96093DAA8B1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根据《</a:t>
            </a:r>
            <a:r>
              <a:rPr lang="zh-CN" altLang="en-US">
                <a:sym typeface="+mn-ea"/>
              </a:rPr>
              <a:t>湖南省规范性文件管理办法</a:t>
            </a:r>
            <a:r>
              <a:rPr lang="zh-CN" altLang="en-US"/>
              <a:t>》第二十六条规定，规范性文件有效期一般为5年。</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根据《</a:t>
            </a:r>
            <a:r>
              <a:rPr lang="zh-CN" altLang="en-US">
                <a:sym typeface="+mn-ea"/>
              </a:rPr>
              <a:t>湖南省规范性文件管理办法</a:t>
            </a:r>
            <a:r>
              <a:rPr lang="zh-CN" altLang="en-US">
                <a:sym typeface="+mn-ea"/>
              </a:rPr>
              <a:t>》第二十条：规范性文件应当于统一公布之日起30日以后施行。认为需要继续执行的，应当在有效期届满30日前按照本办法第十六条规定重新登记、编号和公布，并重新计算有效期；需要修改后继续实施的，应当在有效期届满60日前进行修改，并按照本办法第十六条规定重新登记、编号和公布，重新计算有效期。</a:t>
            </a:r>
            <a:endParaRPr lang="zh-CN"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kumimoji="1" dirty="0">
                <a:latin typeface="Times New Roman" panose="02020603050405020304" charset="0"/>
                <a:cs typeface="Times New Roman" panose="02020603050405020304" charset="0"/>
                <a:sym typeface="+mn-ea"/>
              </a:rPr>
              <a:t>因为实际种粮农民一次性补贴对象包括利用自有承包种粮的农民，流转土地种粮的大户、家庭农场、农民合作社、农业企业等新型农业民经营主体，以及开展粮食耕种全程社会化服务的个人和组织。与耕地地力保护补贴的对象相比较，实际种粮农民一次性补贴的对象更为广泛和灵活。各地可以结合当地实际，将耕地地力保护补贴资金结余资金与2023年实际种粮农民一次性补贴资金一并统筹发放，提高资金使用效率。</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olidFill>
                  <a:srgbClr val="FF0000"/>
                </a:solidFill>
                <a:latin typeface="+mn-ea"/>
                <a:cs typeface="站酷快乐体" panose="02010600030101010101" charset="-128"/>
                <a:sym typeface="+mn-ea"/>
              </a:rPr>
              <a:t>自然资规〔</a:t>
            </a:r>
            <a:r>
              <a:rPr lang="en-US" altLang="zh-CN" dirty="0">
                <a:solidFill>
                  <a:srgbClr val="FF0000"/>
                </a:solidFill>
                <a:latin typeface="+mn-ea"/>
                <a:cs typeface="站酷快乐体" panose="02010600030101010101" charset="-128"/>
                <a:sym typeface="+mn-ea"/>
              </a:rPr>
              <a:t>2019</a:t>
            </a:r>
            <a:r>
              <a:rPr lang="zh-CN" altLang="en-US" dirty="0">
                <a:solidFill>
                  <a:srgbClr val="FF0000"/>
                </a:solidFill>
                <a:latin typeface="+mn-ea"/>
                <a:cs typeface="站酷快乐体" panose="02010600030101010101" charset="-128"/>
                <a:sym typeface="+mn-ea"/>
              </a:rPr>
              <a:t>〕</a:t>
            </a:r>
            <a:r>
              <a:rPr lang="en-US" altLang="zh-CN" dirty="0">
                <a:solidFill>
                  <a:srgbClr val="FF0000"/>
                </a:solidFill>
                <a:latin typeface="+mn-ea"/>
                <a:cs typeface="站酷快乐体" panose="02010600030101010101" charset="-128"/>
                <a:sym typeface="+mn-ea"/>
              </a:rPr>
              <a:t>4</a:t>
            </a:r>
            <a:r>
              <a:rPr lang="zh-CN" altLang="en-US" dirty="0">
                <a:solidFill>
                  <a:srgbClr val="FF0000"/>
                </a:solidFill>
                <a:latin typeface="+mn-ea"/>
                <a:cs typeface="站酷快乐体" panose="02010600030101010101" charset="-128"/>
                <a:sym typeface="+mn-ea"/>
              </a:rPr>
              <a:t>号〈自然资源部</a:t>
            </a:r>
            <a:r>
              <a:rPr lang="en-US" altLang="zh-CN" dirty="0">
                <a:solidFill>
                  <a:srgbClr val="FF0000"/>
                </a:solidFill>
                <a:latin typeface="+mn-ea"/>
                <a:cs typeface="站酷快乐体" panose="02010600030101010101" charset="-128"/>
                <a:sym typeface="+mn-ea"/>
              </a:rPr>
              <a:t> </a:t>
            </a:r>
            <a:r>
              <a:rPr lang="zh-CN" altLang="en-US" dirty="0">
                <a:solidFill>
                  <a:srgbClr val="FF0000"/>
                </a:solidFill>
                <a:latin typeface="+mn-ea"/>
                <a:cs typeface="站酷快乐体" panose="02010600030101010101" charset="-128"/>
                <a:sym typeface="+mn-ea"/>
              </a:rPr>
              <a:t>农业农村部关于设施农业用地管理有关问题的通知〉；湘自然资规〔</a:t>
            </a:r>
            <a:r>
              <a:rPr lang="en-US" altLang="zh-CN" dirty="0">
                <a:solidFill>
                  <a:srgbClr val="FF0000"/>
                </a:solidFill>
                <a:latin typeface="+mn-ea"/>
                <a:cs typeface="站酷快乐体" panose="02010600030101010101" charset="-128"/>
                <a:sym typeface="+mn-ea"/>
              </a:rPr>
              <a:t>2020</a:t>
            </a:r>
            <a:r>
              <a:rPr lang="zh-CN" altLang="en-US" dirty="0">
                <a:solidFill>
                  <a:srgbClr val="FF0000"/>
                </a:solidFill>
                <a:latin typeface="+mn-ea"/>
                <a:cs typeface="站酷快乐体" panose="02010600030101010101" charset="-128"/>
                <a:sym typeface="+mn-ea"/>
              </a:rPr>
              <a:t>〕</a:t>
            </a:r>
            <a:r>
              <a:rPr lang="en-US" altLang="zh-CN" dirty="0">
                <a:solidFill>
                  <a:srgbClr val="FF0000"/>
                </a:solidFill>
                <a:latin typeface="+mn-ea"/>
                <a:cs typeface="站酷快乐体" panose="02010600030101010101" charset="-128"/>
                <a:sym typeface="+mn-ea"/>
              </a:rPr>
              <a:t>3</a:t>
            </a:r>
            <a:r>
              <a:rPr lang="zh-CN" altLang="en-US" dirty="0">
                <a:solidFill>
                  <a:srgbClr val="FF0000"/>
                </a:solidFill>
                <a:latin typeface="+mn-ea"/>
                <a:cs typeface="站酷快乐体" panose="02010600030101010101" charset="-128"/>
                <a:sym typeface="+mn-ea"/>
              </a:rPr>
              <a:t>号《湖南省自然资源厅</a:t>
            </a:r>
            <a:r>
              <a:rPr lang="en-US" altLang="zh-CN" dirty="0">
                <a:solidFill>
                  <a:srgbClr val="FF0000"/>
                </a:solidFill>
                <a:latin typeface="+mn-ea"/>
                <a:cs typeface="站酷快乐体" panose="02010600030101010101" charset="-128"/>
                <a:sym typeface="+mn-ea"/>
              </a:rPr>
              <a:t>  </a:t>
            </a:r>
            <a:r>
              <a:rPr lang="zh-CN" altLang="en-US" dirty="0">
                <a:solidFill>
                  <a:srgbClr val="FF0000"/>
                </a:solidFill>
                <a:latin typeface="+mn-ea"/>
                <a:cs typeface="站酷快乐体" panose="02010600030101010101" charset="-128"/>
                <a:sym typeface="+mn-ea"/>
              </a:rPr>
              <a:t>湖南省农业农村厅关于改进设施农业用地管理的通知》、</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0" Type="http://schemas.openxmlformats.org/officeDocument/2006/relationships/tags" Target="../tags/tag84.xml"/><Relationship Id="rId9" Type="http://schemas.openxmlformats.org/officeDocument/2006/relationships/tags" Target="../tags/tag8.xml"/><Relationship Id="rId89" Type="http://schemas.openxmlformats.org/officeDocument/2006/relationships/tags" Target="../tags/tag83.xml"/><Relationship Id="rId88" Type="http://schemas.openxmlformats.org/officeDocument/2006/relationships/tags" Target="../tags/tag82.xml"/><Relationship Id="rId87" Type="http://schemas.openxmlformats.org/officeDocument/2006/relationships/tags" Target="../tags/tag81.xml"/><Relationship Id="rId86" Type="http://schemas.openxmlformats.org/officeDocument/2006/relationships/image" Target="../media/image6.emf"/><Relationship Id="rId85" Type="http://schemas.openxmlformats.org/officeDocument/2006/relationships/tags" Target="../tags/tag80.xml"/><Relationship Id="rId84" Type="http://schemas.openxmlformats.org/officeDocument/2006/relationships/image" Target="../media/image5.emf"/><Relationship Id="rId83" Type="http://schemas.openxmlformats.org/officeDocument/2006/relationships/tags" Target="../tags/tag79.xml"/><Relationship Id="rId82" Type="http://schemas.openxmlformats.org/officeDocument/2006/relationships/image" Target="../media/image4.emf"/><Relationship Id="rId81" Type="http://schemas.openxmlformats.org/officeDocument/2006/relationships/tags" Target="../tags/tag78.xml"/><Relationship Id="rId80" Type="http://schemas.openxmlformats.org/officeDocument/2006/relationships/image" Target="../media/image3.emf"/><Relationship Id="rId8" Type="http://schemas.openxmlformats.org/officeDocument/2006/relationships/tags" Target="../tags/tag7.xml"/><Relationship Id="rId79" Type="http://schemas.openxmlformats.org/officeDocument/2006/relationships/tags" Target="../tags/tag77.xml"/><Relationship Id="rId78" Type="http://schemas.openxmlformats.org/officeDocument/2006/relationships/image" Target="../media/image2.emf"/><Relationship Id="rId77" Type="http://schemas.openxmlformats.org/officeDocument/2006/relationships/tags" Target="../tags/tag76.xml"/><Relationship Id="rId76" Type="http://schemas.openxmlformats.org/officeDocument/2006/relationships/tags" Target="../tags/tag75.xml"/><Relationship Id="rId75" Type="http://schemas.openxmlformats.org/officeDocument/2006/relationships/tags" Target="../tags/tag74.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image" Target="../media/image1.emf"/><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0" Type="http://schemas.openxmlformats.org/officeDocument/2006/relationships/tags" Target="../tags/tag168.xml"/><Relationship Id="rId9" Type="http://schemas.openxmlformats.org/officeDocument/2006/relationships/tags" Target="../tags/tag92.xml"/><Relationship Id="rId89" Type="http://schemas.openxmlformats.org/officeDocument/2006/relationships/tags" Target="../tags/tag167.xml"/><Relationship Id="rId88" Type="http://schemas.openxmlformats.org/officeDocument/2006/relationships/tags" Target="../tags/tag166.xml"/><Relationship Id="rId87" Type="http://schemas.openxmlformats.org/officeDocument/2006/relationships/tags" Target="../tags/tag165.xml"/><Relationship Id="rId86" Type="http://schemas.openxmlformats.org/officeDocument/2006/relationships/image" Target="../media/image6.emf"/><Relationship Id="rId85" Type="http://schemas.openxmlformats.org/officeDocument/2006/relationships/tags" Target="../tags/tag164.xml"/><Relationship Id="rId84" Type="http://schemas.openxmlformats.org/officeDocument/2006/relationships/image" Target="../media/image5.emf"/><Relationship Id="rId83" Type="http://schemas.openxmlformats.org/officeDocument/2006/relationships/tags" Target="../tags/tag163.xml"/><Relationship Id="rId82" Type="http://schemas.openxmlformats.org/officeDocument/2006/relationships/image" Target="../media/image4.emf"/><Relationship Id="rId81" Type="http://schemas.openxmlformats.org/officeDocument/2006/relationships/tags" Target="../tags/tag162.xml"/><Relationship Id="rId80" Type="http://schemas.openxmlformats.org/officeDocument/2006/relationships/image" Target="../media/image3.emf"/><Relationship Id="rId8" Type="http://schemas.openxmlformats.org/officeDocument/2006/relationships/tags" Target="../tags/tag91.xml"/><Relationship Id="rId79" Type="http://schemas.openxmlformats.org/officeDocument/2006/relationships/tags" Target="../tags/tag161.xml"/><Relationship Id="rId78" Type="http://schemas.openxmlformats.org/officeDocument/2006/relationships/image" Target="../media/image2.emf"/><Relationship Id="rId77" Type="http://schemas.openxmlformats.org/officeDocument/2006/relationships/tags" Target="../tags/tag160.xml"/><Relationship Id="rId76" Type="http://schemas.openxmlformats.org/officeDocument/2006/relationships/tags" Target="../tags/tag159.xml"/><Relationship Id="rId75" Type="http://schemas.openxmlformats.org/officeDocument/2006/relationships/tags" Target="../tags/tag158.xml"/><Relationship Id="rId74" Type="http://schemas.openxmlformats.org/officeDocument/2006/relationships/tags" Target="../tags/tag157.xml"/><Relationship Id="rId73" Type="http://schemas.openxmlformats.org/officeDocument/2006/relationships/tags" Target="../tags/tag156.xml"/><Relationship Id="rId72" Type="http://schemas.openxmlformats.org/officeDocument/2006/relationships/tags" Target="../tags/tag155.xml"/><Relationship Id="rId71" Type="http://schemas.openxmlformats.org/officeDocument/2006/relationships/tags" Target="../tags/tag154.xml"/><Relationship Id="rId70" Type="http://schemas.openxmlformats.org/officeDocument/2006/relationships/tags" Target="../tags/tag153.xml"/><Relationship Id="rId7" Type="http://schemas.openxmlformats.org/officeDocument/2006/relationships/tags" Target="../tags/tag90.xml"/><Relationship Id="rId69" Type="http://schemas.openxmlformats.org/officeDocument/2006/relationships/tags" Target="../tags/tag152.xml"/><Relationship Id="rId68" Type="http://schemas.openxmlformats.org/officeDocument/2006/relationships/tags" Target="../tags/tag151.xml"/><Relationship Id="rId67" Type="http://schemas.openxmlformats.org/officeDocument/2006/relationships/tags" Target="../tags/tag150.xml"/><Relationship Id="rId66" Type="http://schemas.openxmlformats.org/officeDocument/2006/relationships/tags" Target="../tags/tag149.xml"/><Relationship Id="rId65" Type="http://schemas.openxmlformats.org/officeDocument/2006/relationships/tags" Target="../tags/tag148.xml"/><Relationship Id="rId64" Type="http://schemas.openxmlformats.org/officeDocument/2006/relationships/tags" Target="../tags/tag147.xml"/><Relationship Id="rId63" Type="http://schemas.openxmlformats.org/officeDocument/2006/relationships/tags" Target="../tags/tag146.xml"/><Relationship Id="rId62" Type="http://schemas.openxmlformats.org/officeDocument/2006/relationships/tags" Target="../tags/tag145.xml"/><Relationship Id="rId61" Type="http://schemas.openxmlformats.org/officeDocument/2006/relationships/tags" Target="../tags/tag144.xml"/><Relationship Id="rId60" Type="http://schemas.openxmlformats.org/officeDocument/2006/relationships/tags" Target="../tags/tag143.xml"/><Relationship Id="rId6" Type="http://schemas.openxmlformats.org/officeDocument/2006/relationships/tags" Target="../tags/tag89.xml"/><Relationship Id="rId59" Type="http://schemas.openxmlformats.org/officeDocument/2006/relationships/tags" Target="../tags/tag142.xml"/><Relationship Id="rId58" Type="http://schemas.openxmlformats.org/officeDocument/2006/relationships/tags" Target="../tags/tag141.xml"/><Relationship Id="rId57" Type="http://schemas.openxmlformats.org/officeDocument/2006/relationships/tags" Target="../tags/tag140.xml"/><Relationship Id="rId56" Type="http://schemas.openxmlformats.org/officeDocument/2006/relationships/tags" Target="../tags/tag139.xml"/><Relationship Id="rId55" Type="http://schemas.openxmlformats.org/officeDocument/2006/relationships/tags" Target="../tags/tag138.xml"/><Relationship Id="rId54" Type="http://schemas.openxmlformats.org/officeDocument/2006/relationships/tags" Target="../tags/tag137.xml"/><Relationship Id="rId53" Type="http://schemas.openxmlformats.org/officeDocument/2006/relationships/tags" Target="../tags/tag136.xml"/><Relationship Id="rId52" Type="http://schemas.openxmlformats.org/officeDocument/2006/relationships/tags" Target="../tags/tag135.xml"/><Relationship Id="rId51" Type="http://schemas.openxmlformats.org/officeDocument/2006/relationships/tags" Target="../tags/tag134.xml"/><Relationship Id="rId50" Type="http://schemas.openxmlformats.org/officeDocument/2006/relationships/tags" Target="../tags/tag133.xml"/><Relationship Id="rId5" Type="http://schemas.openxmlformats.org/officeDocument/2006/relationships/tags" Target="../tags/tag88.xml"/><Relationship Id="rId49" Type="http://schemas.openxmlformats.org/officeDocument/2006/relationships/tags" Target="../tags/tag132.xml"/><Relationship Id="rId48" Type="http://schemas.openxmlformats.org/officeDocument/2006/relationships/tags" Target="../tags/tag131.xml"/><Relationship Id="rId47" Type="http://schemas.openxmlformats.org/officeDocument/2006/relationships/tags" Target="../tags/tag130.xml"/><Relationship Id="rId46" Type="http://schemas.openxmlformats.org/officeDocument/2006/relationships/tags" Target="../tags/tag129.xml"/><Relationship Id="rId45" Type="http://schemas.openxmlformats.org/officeDocument/2006/relationships/tags" Target="../tags/tag128.xml"/><Relationship Id="rId44" Type="http://schemas.openxmlformats.org/officeDocument/2006/relationships/tags" Target="../tags/tag127.xml"/><Relationship Id="rId43" Type="http://schemas.openxmlformats.org/officeDocument/2006/relationships/tags" Target="../tags/tag126.xml"/><Relationship Id="rId42" Type="http://schemas.openxmlformats.org/officeDocument/2006/relationships/tags" Target="../tags/tag125.xml"/><Relationship Id="rId41" Type="http://schemas.openxmlformats.org/officeDocument/2006/relationships/tags" Target="../tags/tag124.xml"/><Relationship Id="rId40" Type="http://schemas.openxmlformats.org/officeDocument/2006/relationships/tags" Target="../tags/tag123.xml"/><Relationship Id="rId4" Type="http://schemas.openxmlformats.org/officeDocument/2006/relationships/tags" Target="../tags/tag87.xml"/><Relationship Id="rId39" Type="http://schemas.openxmlformats.org/officeDocument/2006/relationships/tags" Target="../tags/tag122.xml"/><Relationship Id="rId38" Type="http://schemas.openxmlformats.org/officeDocument/2006/relationships/tags" Target="../tags/tag121.xml"/><Relationship Id="rId37" Type="http://schemas.openxmlformats.org/officeDocument/2006/relationships/tags" Target="../tags/tag120.xml"/><Relationship Id="rId36" Type="http://schemas.openxmlformats.org/officeDocument/2006/relationships/tags" Target="../tags/tag119.xml"/><Relationship Id="rId35" Type="http://schemas.openxmlformats.org/officeDocument/2006/relationships/tags" Target="../tags/tag118.xml"/><Relationship Id="rId34" Type="http://schemas.openxmlformats.org/officeDocument/2006/relationships/tags" Target="../tags/tag117.xml"/><Relationship Id="rId33" Type="http://schemas.openxmlformats.org/officeDocument/2006/relationships/tags" Target="../tags/tag116.xml"/><Relationship Id="rId32" Type="http://schemas.openxmlformats.org/officeDocument/2006/relationships/tags" Target="../tags/tag115.xml"/><Relationship Id="rId31" Type="http://schemas.openxmlformats.org/officeDocument/2006/relationships/tags" Target="../tags/tag114.xml"/><Relationship Id="rId30" Type="http://schemas.openxmlformats.org/officeDocument/2006/relationships/tags" Target="../tags/tag113.xml"/><Relationship Id="rId3" Type="http://schemas.openxmlformats.org/officeDocument/2006/relationships/image" Target="../media/image1.emf"/><Relationship Id="rId29" Type="http://schemas.openxmlformats.org/officeDocument/2006/relationships/tags" Target="../tags/tag112.xml"/><Relationship Id="rId28" Type="http://schemas.openxmlformats.org/officeDocument/2006/relationships/tags" Target="../tags/tag111.xml"/><Relationship Id="rId27" Type="http://schemas.openxmlformats.org/officeDocument/2006/relationships/tags" Target="../tags/tag110.xml"/><Relationship Id="rId26" Type="http://schemas.openxmlformats.org/officeDocument/2006/relationships/tags" Target="../tags/tag109.xml"/><Relationship Id="rId25" Type="http://schemas.openxmlformats.org/officeDocument/2006/relationships/tags" Target="../tags/tag108.xml"/><Relationship Id="rId24" Type="http://schemas.openxmlformats.org/officeDocument/2006/relationships/tags" Target="../tags/tag107.xml"/><Relationship Id="rId23" Type="http://schemas.openxmlformats.org/officeDocument/2006/relationships/tags" Target="../tags/tag106.xml"/><Relationship Id="rId22" Type="http://schemas.openxmlformats.org/officeDocument/2006/relationships/tags" Target="../tags/tag105.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86.xml"/><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任意多边形: 形状 2"/>
          <p:cNvSpPr/>
          <p:nvPr userDrawn="1"/>
        </p:nvSpPr>
        <p:spPr>
          <a:xfrm>
            <a:off x="0" y="5480106"/>
            <a:ext cx="12192000" cy="1377894"/>
          </a:xfrm>
          <a:custGeom>
            <a:avLst/>
            <a:gdLst>
              <a:gd name="connsiteX0" fmla="*/ 12192000 w 12192000"/>
              <a:gd name="connsiteY0" fmla="*/ 0 h 1377894"/>
              <a:gd name="connsiteX1" fmla="*/ 12192000 w 12192000"/>
              <a:gd name="connsiteY1" fmla="*/ 769626 h 1377894"/>
              <a:gd name="connsiteX2" fmla="*/ 12192000 w 12192000"/>
              <a:gd name="connsiteY2" fmla="*/ 1088334 h 1377894"/>
              <a:gd name="connsiteX3" fmla="*/ 12192000 w 12192000"/>
              <a:gd name="connsiteY3" fmla="*/ 1377894 h 1377894"/>
              <a:gd name="connsiteX4" fmla="*/ 0 w 12192000"/>
              <a:gd name="connsiteY4" fmla="*/ 1377894 h 1377894"/>
              <a:gd name="connsiteX5" fmla="*/ 0 w 12192000"/>
              <a:gd name="connsiteY5" fmla="*/ 1088334 h 1377894"/>
              <a:gd name="connsiteX6" fmla="*/ 0 w 12192000"/>
              <a:gd name="connsiteY6" fmla="*/ 769626 h 1377894"/>
              <a:gd name="connsiteX7" fmla="*/ 0 w 12192000"/>
              <a:gd name="connsiteY7" fmla="*/ 1 h 1377894"/>
              <a:gd name="connsiteX8" fmla="*/ 54990 w 12192000"/>
              <a:gd name="connsiteY8" fmla="*/ 35334 h 1377894"/>
              <a:gd name="connsiteX9" fmla="*/ 6096000 w 12192000"/>
              <a:gd name="connsiteY9" fmla="*/ 769626 h 1377894"/>
              <a:gd name="connsiteX10" fmla="*/ 12137010 w 12192000"/>
              <a:gd name="connsiteY10" fmla="*/ 35334 h 13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377894">
                <a:moveTo>
                  <a:pt x="12192000" y="0"/>
                </a:moveTo>
                <a:lnTo>
                  <a:pt x="12192000" y="769626"/>
                </a:lnTo>
                <a:lnTo>
                  <a:pt x="12192000" y="1088334"/>
                </a:lnTo>
                <a:lnTo>
                  <a:pt x="12192000" y="1377894"/>
                </a:lnTo>
                <a:lnTo>
                  <a:pt x="0" y="1377894"/>
                </a:lnTo>
                <a:lnTo>
                  <a:pt x="0" y="1088334"/>
                </a:lnTo>
                <a:lnTo>
                  <a:pt x="0" y="769626"/>
                </a:lnTo>
                <a:lnTo>
                  <a:pt x="0" y="1"/>
                </a:lnTo>
                <a:lnTo>
                  <a:pt x="54990" y="35334"/>
                </a:lnTo>
                <a:cubicBezTo>
                  <a:pt x="855857" y="460746"/>
                  <a:pt x="3257601" y="769626"/>
                  <a:pt x="6096000" y="769626"/>
                </a:cubicBezTo>
                <a:cubicBezTo>
                  <a:pt x="8934400" y="769626"/>
                  <a:pt x="11336144" y="460746"/>
                  <a:pt x="12137010" y="35334"/>
                </a:cubicBezTo>
                <a:close/>
              </a:path>
            </a:pathLst>
          </a:custGeom>
          <a:solidFill>
            <a:srgbClr val="197D8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83A"/>
              </a:solidFill>
              <a:cs typeface="+mn-ea"/>
              <a:sym typeface="+mn-lt"/>
            </a:endParaRPr>
          </a:p>
        </p:txBody>
      </p:sp>
      <p:grpSp>
        <p:nvGrpSpPr>
          <p:cNvPr id="2" name="组合 1"/>
          <p:cNvGrpSpPr/>
          <p:nvPr userDrawn="1"/>
        </p:nvGrpSpPr>
        <p:grpSpPr>
          <a:xfrm flipH="1">
            <a:off x="0" y="0"/>
            <a:ext cx="12023768" cy="6915020"/>
            <a:chOff x="245840" y="-8869932"/>
            <a:chExt cx="11960674" cy="6878734"/>
          </a:xfrm>
        </p:grpSpPr>
        <p:pic>
          <p:nvPicPr>
            <p:cNvPr id="4" name="图片 3"/>
            <p:cNvPicPr>
              <a:picLocks noChangeAspect="1"/>
            </p:cNvPicPr>
            <p:nvPr userDrawn="1">
              <p:custDataLst>
                <p:tags r:id="rId2"/>
              </p:custDataLst>
            </p:nvPr>
          </p:nvPicPr>
          <p:blipFill>
            <a:blip r:embed="rId3"/>
            <a:stretch>
              <a:fillRect/>
            </a:stretch>
          </p:blipFill>
          <p:spPr>
            <a:xfrm>
              <a:off x="862313" y="-5781714"/>
              <a:ext cx="5741391" cy="3790516"/>
            </a:xfrm>
            <a:prstGeom prst="rect">
              <a:avLst/>
            </a:prstGeom>
          </p:spPr>
        </p:pic>
        <p:sp>
          <p:nvSpPr>
            <p:cNvPr id="5" name="iṧľïde"/>
            <p:cNvSpPr/>
            <p:nvPr userDrawn="1">
              <p:custDataLst>
                <p:tags r:id="rId4"/>
              </p:custDataLst>
            </p:nvPr>
          </p:nvSpPr>
          <p:spPr bwMode="auto">
            <a:xfrm>
              <a:off x="2187400" y="-8869932"/>
              <a:ext cx="10019114" cy="4892842"/>
            </a:xfrm>
            <a:custGeom>
              <a:avLst/>
              <a:gdLst>
                <a:gd name="T0" fmla="*/ 0 w 3220"/>
                <a:gd name="T1" fmla="*/ 0 h 1571"/>
                <a:gd name="T2" fmla="*/ 0 w 3220"/>
                <a:gd name="T3" fmla="*/ 127 h 1571"/>
                <a:gd name="T4" fmla="*/ 444 w 3220"/>
                <a:gd name="T5" fmla="*/ 570 h 1571"/>
                <a:gd name="T6" fmla="*/ 444 w 3220"/>
                <a:gd name="T7" fmla="*/ 570 h 1571"/>
                <a:gd name="T8" fmla="*/ 751 w 3220"/>
                <a:gd name="T9" fmla="*/ 863 h 1571"/>
                <a:gd name="T10" fmla="*/ 751 w 3220"/>
                <a:gd name="T11" fmla="*/ 863 h 1571"/>
                <a:gd name="T12" fmla="*/ 1146 w 3220"/>
                <a:gd name="T13" fmla="*/ 1267 h 1571"/>
                <a:gd name="T14" fmla="*/ 1146 w 3220"/>
                <a:gd name="T15" fmla="*/ 1267 h 1571"/>
                <a:gd name="T16" fmla="*/ 1323 w 3220"/>
                <a:gd name="T17" fmla="*/ 1429 h 1571"/>
                <a:gd name="T18" fmla="*/ 1345 w 3220"/>
                <a:gd name="T19" fmla="*/ 1571 h 1571"/>
                <a:gd name="T20" fmla="*/ 1610 w 3220"/>
                <a:gd name="T21" fmla="*/ 1369 h 1571"/>
                <a:gd name="T22" fmla="*/ 2116 w 3220"/>
                <a:gd name="T23" fmla="*/ 1393 h 1571"/>
                <a:gd name="T24" fmla="*/ 3117 w 3220"/>
                <a:gd name="T25" fmla="*/ 1087 h 1571"/>
                <a:gd name="T26" fmla="*/ 3220 w 3220"/>
                <a:gd name="T27" fmla="*/ 971 h 1571"/>
                <a:gd name="T28" fmla="*/ 3220 w 3220"/>
                <a:gd name="T29" fmla="*/ 0 h 1571"/>
                <a:gd name="T30" fmla="*/ 0 w 3220"/>
                <a:gd name="T31"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0" h="1571">
                  <a:moveTo>
                    <a:pt x="0" y="0"/>
                  </a:moveTo>
                  <a:cubicBezTo>
                    <a:pt x="0" y="127"/>
                    <a:pt x="0" y="127"/>
                    <a:pt x="0" y="127"/>
                  </a:cubicBezTo>
                  <a:cubicBezTo>
                    <a:pt x="0" y="372"/>
                    <a:pt x="199" y="570"/>
                    <a:pt x="444" y="570"/>
                  </a:cubicBezTo>
                  <a:cubicBezTo>
                    <a:pt x="444" y="570"/>
                    <a:pt x="444" y="570"/>
                    <a:pt x="444" y="570"/>
                  </a:cubicBezTo>
                  <a:cubicBezTo>
                    <a:pt x="608" y="570"/>
                    <a:pt x="743" y="699"/>
                    <a:pt x="751" y="863"/>
                  </a:cubicBezTo>
                  <a:cubicBezTo>
                    <a:pt x="751" y="863"/>
                    <a:pt x="751" y="863"/>
                    <a:pt x="751" y="863"/>
                  </a:cubicBezTo>
                  <a:cubicBezTo>
                    <a:pt x="761" y="1079"/>
                    <a:pt x="931" y="1252"/>
                    <a:pt x="1146" y="1267"/>
                  </a:cubicBezTo>
                  <a:cubicBezTo>
                    <a:pt x="1146" y="1267"/>
                    <a:pt x="1146" y="1267"/>
                    <a:pt x="1146" y="1267"/>
                  </a:cubicBezTo>
                  <a:cubicBezTo>
                    <a:pt x="1235" y="1274"/>
                    <a:pt x="1309" y="1341"/>
                    <a:pt x="1323" y="1429"/>
                  </a:cubicBezTo>
                  <a:cubicBezTo>
                    <a:pt x="1345" y="1571"/>
                    <a:pt x="1345" y="1571"/>
                    <a:pt x="1345" y="1571"/>
                  </a:cubicBezTo>
                  <a:cubicBezTo>
                    <a:pt x="1345" y="1571"/>
                    <a:pt x="1578" y="1475"/>
                    <a:pt x="1610" y="1369"/>
                  </a:cubicBezTo>
                  <a:cubicBezTo>
                    <a:pt x="1633" y="1290"/>
                    <a:pt x="1870" y="1329"/>
                    <a:pt x="2116" y="1393"/>
                  </a:cubicBezTo>
                  <a:cubicBezTo>
                    <a:pt x="2481" y="1487"/>
                    <a:pt x="2868" y="1369"/>
                    <a:pt x="3117" y="1087"/>
                  </a:cubicBezTo>
                  <a:cubicBezTo>
                    <a:pt x="3220" y="971"/>
                    <a:pt x="3220" y="971"/>
                    <a:pt x="3220" y="971"/>
                  </a:cubicBezTo>
                  <a:cubicBezTo>
                    <a:pt x="3220" y="0"/>
                    <a:pt x="3220" y="0"/>
                    <a:pt x="322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grpSp>
          <p:nvGrpSpPr>
            <p:cNvPr id="6" name="组合 5"/>
            <p:cNvGrpSpPr/>
            <p:nvPr userDrawn="1"/>
          </p:nvGrpSpPr>
          <p:grpSpPr>
            <a:xfrm>
              <a:off x="1057347" y="-7351361"/>
              <a:ext cx="1284287" cy="982663"/>
              <a:chOff x="14187488" y="1968500"/>
              <a:chExt cx="1284287" cy="982663"/>
            </a:xfrm>
          </p:grpSpPr>
          <p:sp>
            <p:nvSpPr>
              <p:cNvPr id="7" name="iṩļíḋè"/>
              <p:cNvSpPr>
                <a:spLocks noEditPoints="1"/>
              </p:cNvSpPr>
              <p:nvPr userDrawn="1">
                <p:custDataLst>
                  <p:tags r:id="rId5"/>
                </p:custDataLst>
              </p:nvPr>
            </p:nvSpPr>
            <p:spPr bwMode="auto">
              <a:xfrm>
                <a:off x="14187488" y="1968500"/>
                <a:ext cx="1284287" cy="982663"/>
              </a:xfrm>
              <a:custGeom>
                <a:avLst/>
                <a:gdLst>
                  <a:gd name="T0" fmla="*/ 0 w 809"/>
                  <a:gd name="T1" fmla="*/ 619 h 619"/>
                  <a:gd name="T2" fmla="*/ 809 w 809"/>
                  <a:gd name="T3" fmla="*/ 619 h 619"/>
                  <a:gd name="T4" fmla="*/ 809 w 809"/>
                  <a:gd name="T5" fmla="*/ 0 h 619"/>
                  <a:gd name="T6" fmla="*/ 0 w 809"/>
                  <a:gd name="T7" fmla="*/ 619 h 619"/>
                  <a:gd name="T8" fmla="*/ 641 w 809"/>
                  <a:gd name="T9" fmla="*/ 489 h 619"/>
                  <a:gd name="T10" fmla="*/ 417 w 809"/>
                  <a:gd name="T11" fmla="*/ 489 h 619"/>
                  <a:gd name="T12" fmla="*/ 641 w 809"/>
                  <a:gd name="T13" fmla="*/ 317 h 619"/>
                  <a:gd name="T14" fmla="*/ 641 w 809"/>
                  <a:gd name="T15" fmla="*/ 489 h 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619">
                    <a:moveTo>
                      <a:pt x="0" y="619"/>
                    </a:moveTo>
                    <a:lnTo>
                      <a:pt x="809" y="619"/>
                    </a:lnTo>
                    <a:lnTo>
                      <a:pt x="809" y="0"/>
                    </a:lnTo>
                    <a:lnTo>
                      <a:pt x="0" y="619"/>
                    </a:lnTo>
                    <a:close/>
                    <a:moveTo>
                      <a:pt x="641" y="489"/>
                    </a:moveTo>
                    <a:lnTo>
                      <a:pt x="417" y="489"/>
                    </a:lnTo>
                    <a:lnTo>
                      <a:pt x="641" y="317"/>
                    </a:lnTo>
                    <a:lnTo>
                      <a:pt x="641" y="489"/>
                    </a:ln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ṣ1îdé"/>
              <p:cNvSpPr>
                <a:spLocks noChangeArrowheads="1"/>
              </p:cNvSpPr>
              <p:nvPr userDrawn="1">
                <p:custDataLst>
                  <p:tags r:id="rId6"/>
                </p:custDataLst>
              </p:nvPr>
            </p:nvSpPr>
            <p:spPr bwMode="auto">
              <a:xfrm>
                <a:off x="154225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íṥḷîde"/>
              <p:cNvSpPr>
                <a:spLocks noChangeArrowheads="1"/>
              </p:cNvSpPr>
              <p:nvPr userDrawn="1">
                <p:custDataLst>
                  <p:tags r:id="rId7"/>
                </p:custDataLst>
              </p:nvPr>
            </p:nvSpPr>
            <p:spPr bwMode="auto">
              <a:xfrm>
                <a:off x="153955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îṧḷïďé"/>
              <p:cNvSpPr>
                <a:spLocks noChangeArrowheads="1"/>
              </p:cNvSpPr>
              <p:nvPr userDrawn="1">
                <p:custDataLst>
                  <p:tags r:id="rId8"/>
                </p:custDataLst>
              </p:nvPr>
            </p:nvSpPr>
            <p:spPr bwMode="auto">
              <a:xfrm>
                <a:off x="153654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îŝḻîḍè"/>
              <p:cNvSpPr>
                <a:spLocks noChangeArrowheads="1"/>
              </p:cNvSpPr>
              <p:nvPr userDrawn="1">
                <p:custDataLst>
                  <p:tags r:id="rId9"/>
                </p:custDataLst>
              </p:nvPr>
            </p:nvSpPr>
            <p:spPr bwMode="auto">
              <a:xfrm>
                <a:off x="1533842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ïṩ1íḑê"/>
              <p:cNvSpPr>
                <a:spLocks noChangeArrowheads="1"/>
              </p:cNvSpPr>
              <p:nvPr userDrawn="1">
                <p:custDataLst>
                  <p:tags r:id="rId10"/>
                </p:custDataLst>
              </p:nvPr>
            </p:nvSpPr>
            <p:spPr bwMode="auto">
              <a:xfrm>
                <a:off x="153082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îşľîḋè"/>
              <p:cNvSpPr>
                <a:spLocks noChangeArrowheads="1"/>
              </p:cNvSpPr>
              <p:nvPr userDrawn="1">
                <p:custDataLst>
                  <p:tags r:id="rId11"/>
                </p:custDataLst>
              </p:nvPr>
            </p:nvSpPr>
            <p:spPr bwMode="auto">
              <a:xfrm>
                <a:off x="1528127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ïsľíḋê"/>
              <p:cNvSpPr>
                <a:spLocks noChangeArrowheads="1"/>
              </p:cNvSpPr>
              <p:nvPr userDrawn="1">
                <p:custDataLst>
                  <p:tags r:id="rId12"/>
                </p:custDataLst>
              </p:nvPr>
            </p:nvSpPr>
            <p:spPr bwMode="auto">
              <a:xfrm>
                <a:off x="152511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ṥļide"/>
              <p:cNvSpPr>
                <a:spLocks noChangeArrowheads="1"/>
              </p:cNvSpPr>
              <p:nvPr userDrawn="1">
                <p:custDataLst>
                  <p:tags r:id="rId13"/>
                </p:custDataLst>
              </p:nvPr>
            </p:nvSpPr>
            <p:spPr bwMode="auto">
              <a:xfrm>
                <a:off x="15220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iṡļïḑè"/>
              <p:cNvSpPr>
                <a:spLocks noChangeArrowheads="1"/>
              </p:cNvSpPr>
              <p:nvPr userDrawn="1">
                <p:custDataLst>
                  <p:tags r:id="rId14"/>
                </p:custDataLst>
              </p:nvPr>
            </p:nvSpPr>
            <p:spPr bwMode="auto">
              <a:xfrm>
                <a:off x="151939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íSlîḓé"/>
              <p:cNvSpPr>
                <a:spLocks noChangeArrowheads="1"/>
              </p:cNvSpPr>
              <p:nvPr userDrawn="1">
                <p:custDataLst>
                  <p:tags r:id="rId15"/>
                </p:custDataLst>
              </p:nvPr>
            </p:nvSpPr>
            <p:spPr bwMode="auto">
              <a:xfrm>
                <a:off x="151638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í$ḻïde"/>
              <p:cNvSpPr>
                <a:spLocks noChangeArrowheads="1"/>
              </p:cNvSpPr>
              <p:nvPr userDrawn="1">
                <p:custDataLst>
                  <p:tags r:id="rId16"/>
                </p:custDataLst>
              </p:nvPr>
            </p:nvSpPr>
            <p:spPr bwMode="auto">
              <a:xfrm>
                <a:off x="151368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îSļîdê"/>
              <p:cNvSpPr>
                <a:spLocks noChangeArrowheads="1"/>
              </p:cNvSpPr>
              <p:nvPr userDrawn="1">
                <p:custDataLst>
                  <p:tags r:id="rId17"/>
                </p:custDataLst>
              </p:nvPr>
            </p:nvSpPr>
            <p:spPr bwMode="auto">
              <a:xfrm>
                <a:off x="151066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íśļiďê"/>
              <p:cNvSpPr>
                <a:spLocks noChangeArrowheads="1"/>
              </p:cNvSpPr>
              <p:nvPr userDrawn="1">
                <p:custDataLst>
                  <p:tags r:id="rId18"/>
                </p:custDataLst>
              </p:nvPr>
            </p:nvSpPr>
            <p:spPr bwMode="auto">
              <a:xfrm>
                <a:off x="1508125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îṣľïde"/>
              <p:cNvSpPr>
                <a:spLocks noChangeArrowheads="1"/>
              </p:cNvSpPr>
              <p:nvPr userDrawn="1">
                <p:custDataLst>
                  <p:tags r:id="rId19"/>
                </p:custDataLst>
              </p:nvPr>
            </p:nvSpPr>
            <p:spPr bwMode="auto">
              <a:xfrm>
                <a:off x="150495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íšľïḋè"/>
              <p:cNvSpPr>
                <a:spLocks noChangeArrowheads="1"/>
              </p:cNvSpPr>
              <p:nvPr userDrawn="1">
                <p:custDataLst>
                  <p:tags r:id="rId20"/>
                </p:custDataLst>
              </p:nvPr>
            </p:nvSpPr>
            <p:spPr bwMode="auto">
              <a:xfrm>
                <a:off x="1502410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i$ľîďe"/>
              <p:cNvSpPr>
                <a:spLocks noChangeArrowheads="1"/>
              </p:cNvSpPr>
              <p:nvPr userDrawn="1">
                <p:custDataLst>
                  <p:tags r:id="rId21"/>
                </p:custDataLst>
              </p:nvPr>
            </p:nvSpPr>
            <p:spPr bwMode="auto">
              <a:xfrm>
                <a:off x="149923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ïSľíḑe"/>
              <p:cNvSpPr>
                <a:spLocks noChangeArrowheads="1"/>
              </p:cNvSpPr>
              <p:nvPr userDrawn="1">
                <p:custDataLst>
                  <p:tags r:id="rId22"/>
                </p:custDataLst>
              </p:nvPr>
            </p:nvSpPr>
            <p:spPr bwMode="auto">
              <a:xfrm>
                <a:off x="149621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îŝľîḍè"/>
              <p:cNvSpPr>
                <a:spLocks noChangeArrowheads="1"/>
              </p:cNvSpPr>
              <p:nvPr userDrawn="1">
                <p:custDataLst>
                  <p:tags r:id="rId23"/>
                </p:custDataLst>
              </p:nvPr>
            </p:nvSpPr>
            <p:spPr bwMode="auto">
              <a:xfrm>
                <a:off x="149367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ïṡ1íďe"/>
              <p:cNvSpPr>
                <a:spLocks noChangeArrowheads="1"/>
              </p:cNvSpPr>
              <p:nvPr userDrawn="1">
                <p:custDataLst>
                  <p:tags r:id="rId24"/>
                </p:custDataLst>
              </p:nvPr>
            </p:nvSpPr>
            <p:spPr bwMode="auto">
              <a:xfrm>
                <a:off x="1490503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íṩlïḍe"/>
              <p:cNvSpPr>
                <a:spLocks noChangeArrowheads="1"/>
              </p:cNvSpPr>
              <p:nvPr userDrawn="1">
                <p:custDataLst>
                  <p:tags r:id="rId25"/>
                </p:custDataLst>
              </p:nvPr>
            </p:nvSpPr>
            <p:spPr bwMode="auto">
              <a:xfrm>
                <a:off x="1487963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ïŝḻiḍê"/>
              <p:cNvSpPr>
                <a:spLocks noChangeArrowheads="1"/>
              </p:cNvSpPr>
              <p:nvPr userDrawn="1">
                <p:custDataLst>
                  <p:tags r:id="rId26"/>
                </p:custDataLst>
              </p:nvPr>
            </p:nvSpPr>
            <p:spPr bwMode="auto">
              <a:xfrm>
                <a:off x="1484947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ŝľîḍê"/>
              <p:cNvSpPr>
                <a:spLocks noChangeArrowheads="1"/>
              </p:cNvSpPr>
              <p:nvPr userDrawn="1">
                <p:custDataLst>
                  <p:tags r:id="rId27"/>
                </p:custDataLst>
              </p:nvPr>
            </p:nvSpPr>
            <p:spPr bwMode="auto">
              <a:xfrm>
                <a:off x="148224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ś1íḋè"/>
              <p:cNvSpPr>
                <a:spLocks noChangeArrowheads="1"/>
              </p:cNvSpPr>
              <p:nvPr userDrawn="1">
                <p:custDataLst>
                  <p:tags r:id="rId28"/>
                </p:custDataLst>
              </p:nvPr>
            </p:nvSpPr>
            <p:spPr bwMode="auto">
              <a:xfrm>
                <a:off x="1479232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ïŝľidê"/>
              <p:cNvSpPr>
                <a:spLocks noChangeArrowheads="1"/>
              </p:cNvSpPr>
              <p:nvPr userDrawn="1">
                <p:custDataLst>
                  <p:tags r:id="rId29"/>
                </p:custDataLst>
              </p:nvPr>
            </p:nvSpPr>
            <p:spPr bwMode="auto">
              <a:xfrm>
                <a:off x="1476216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iŝľíḍé"/>
              <p:cNvSpPr>
                <a:spLocks noChangeArrowheads="1"/>
              </p:cNvSpPr>
              <p:nvPr userDrawn="1">
                <p:custDataLst>
                  <p:tags r:id="rId30"/>
                </p:custDataLst>
              </p:nvPr>
            </p:nvSpPr>
            <p:spPr bwMode="auto">
              <a:xfrm>
                <a:off x="147351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Sļíḓê"/>
              <p:cNvSpPr>
                <a:spLocks noChangeArrowheads="1"/>
              </p:cNvSpPr>
              <p:nvPr userDrawn="1">
                <p:custDataLst>
                  <p:tags r:id="rId31"/>
                </p:custDataLst>
              </p:nvPr>
            </p:nvSpPr>
            <p:spPr bwMode="auto">
              <a:xfrm>
                <a:off x="1470501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iṩlîḋé"/>
              <p:cNvSpPr>
                <a:spLocks noChangeArrowheads="1"/>
              </p:cNvSpPr>
              <p:nvPr userDrawn="1">
                <p:custDataLst>
                  <p:tags r:id="rId32"/>
                </p:custDataLst>
              </p:nvPr>
            </p:nvSpPr>
            <p:spPr bwMode="auto">
              <a:xfrm>
                <a:off x="1467802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ïṩḻíďé"/>
              <p:cNvSpPr>
                <a:spLocks noChangeArrowheads="1"/>
              </p:cNvSpPr>
              <p:nvPr userDrawn="1">
                <p:custDataLst>
                  <p:tags r:id="rId33"/>
                </p:custDataLst>
              </p:nvPr>
            </p:nvSpPr>
            <p:spPr bwMode="auto">
              <a:xfrm>
                <a:off x="146478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ïSlïďé"/>
              <p:cNvSpPr>
                <a:spLocks noChangeArrowheads="1"/>
              </p:cNvSpPr>
              <p:nvPr userDrawn="1">
                <p:custDataLst>
                  <p:tags r:id="rId34"/>
                </p:custDataLst>
              </p:nvPr>
            </p:nvSpPr>
            <p:spPr bwMode="auto">
              <a:xfrm>
                <a:off x="146208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îŝḷidé"/>
              <p:cNvSpPr>
                <a:spLocks noChangeArrowheads="1"/>
              </p:cNvSpPr>
              <p:nvPr userDrawn="1">
                <p:custDataLst>
                  <p:tags r:id="rId35"/>
                </p:custDataLst>
              </p:nvPr>
            </p:nvSpPr>
            <p:spPr bwMode="auto">
              <a:xfrm>
                <a:off x="145907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ísľïḓè"/>
              <p:cNvSpPr>
                <a:spLocks noChangeArrowheads="1"/>
              </p:cNvSpPr>
              <p:nvPr userDrawn="1">
                <p:custDataLst>
                  <p:tags r:id="rId36"/>
                </p:custDataLst>
              </p:nvPr>
            </p:nvSpPr>
            <p:spPr bwMode="auto">
              <a:xfrm>
                <a:off x="145605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ísļídê"/>
              <p:cNvSpPr>
                <a:spLocks noChangeArrowheads="1"/>
              </p:cNvSpPr>
              <p:nvPr userDrawn="1">
                <p:custDataLst>
                  <p:tags r:id="rId37"/>
                </p:custDataLst>
              </p:nvPr>
            </p:nvSpPr>
            <p:spPr bwMode="auto">
              <a:xfrm>
                <a:off x="1453356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i$ľîḋé"/>
              <p:cNvSpPr>
                <a:spLocks noChangeArrowheads="1"/>
              </p:cNvSpPr>
              <p:nvPr userDrawn="1">
                <p:custDataLst>
                  <p:tags r:id="rId38"/>
                </p:custDataLst>
              </p:nvPr>
            </p:nvSpPr>
            <p:spPr bwMode="auto">
              <a:xfrm>
                <a:off x="145034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ïṧḷïḍè"/>
              <p:cNvSpPr>
                <a:spLocks noChangeArrowheads="1"/>
              </p:cNvSpPr>
              <p:nvPr userDrawn="1">
                <p:custDataLst>
                  <p:tags r:id="rId39"/>
                </p:custDataLst>
              </p:nvPr>
            </p:nvSpPr>
            <p:spPr bwMode="auto">
              <a:xfrm>
                <a:off x="1447641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íš1ïḑê"/>
              <p:cNvSpPr>
                <a:spLocks noChangeArrowheads="1"/>
              </p:cNvSpPr>
              <p:nvPr userDrawn="1">
                <p:custDataLst>
                  <p:tags r:id="rId40"/>
                </p:custDataLst>
              </p:nvPr>
            </p:nvSpPr>
            <p:spPr bwMode="auto">
              <a:xfrm>
                <a:off x="144462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islîde"/>
              <p:cNvSpPr>
                <a:spLocks noChangeArrowheads="1"/>
              </p:cNvSpPr>
              <p:nvPr userDrawn="1">
                <p:custDataLst>
                  <p:tags r:id="rId41"/>
                </p:custDataLst>
              </p:nvPr>
            </p:nvSpPr>
            <p:spPr bwMode="auto">
              <a:xfrm>
                <a:off x="144192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ísḷîdê"/>
              <p:cNvSpPr>
                <a:spLocks noChangeArrowheads="1"/>
              </p:cNvSpPr>
              <p:nvPr userDrawn="1">
                <p:custDataLst>
                  <p:tags r:id="rId42"/>
                </p:custDataLst>
              </p:nvPr>
            </p:nvSpPr>
            <p:spPr bwMode="auto">
              <a:xfrm>
                <a:off x="143891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ïṣḻíďé"/>
              <p:cNvSpPr>
                <a:spLocks noChangeArrowheads="1"/>
              </p:cNvSpPr>
              <p:nvPr userDrawn="1">
                <p:custDataLst>
                  <p:tags r:id="rId43"/>
                </p:custDataLst>
              </p:nvPr>
            </p:nvSpPr>
            <p:spPr bwMode="auto">
              <a:xfrm>
                <a:off x="143621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íSļiḋè"/>
              <p:cNvSpPr>
                <a:spLocks noChangeArrowheads="1"/>
              </p:cNvSpPr>
              <p:nvPr userDrawn="1">
                <p:custDataLst>
                  <p:tags r:id="rId44"/>
                </p:custDataLst>
              </p:nvPr>
            </p:nvSpPr>
            <p:spPr bwMode="auto">
              <a:xfrm>
                <a:off x="14331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ïṣḷiḑê"/>
              <p:cNvSpPr>
                <a:spLocks noChangeArrowheads="1"/>
              </p:cNvSpPr>
              <p:nvPr userDrawn="1">
                <p:custDataLst>
                  <p:tags r:id="rId45"/>
                </p:custDataLst>
              </p:nvPr>
            </p:nvSpPr>
            <p:spPr bwMode="auto">
              <a:xfrm>
                <a:off x="143017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íṡļîḋe"/>
              <p:cNvSpPr>
                <a:spLocks noChangeArrowheads="1"/>
              </p:cNvSpPr>
              <p:nvPr userDrawn="1">
                <p:custDataLst>
                  <p:tags r:id="rId46"/>
                </p:custDataLst>
              </p:nvPr>
            </p:nvSpPr>
            <p:spPr bwMode="auto">
              <a:xfrm>
                <a:off x="15425738" y="20415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íṥ1iḍe"/>
              <p:cNvSpPr>
                <a:spLocks noChangeArrowheads="1"/>
              </p:cNvSpPr>
              <p:nvPr userDrawn="1">
                <p:custDataLst>
                  <p:tags r:id="rId47"/>
                </p:custDataLst>
              </p:nvPr>
            </p:nvSpPr>
            <p:spPr bwMode="auto">
              <a:xfrm>
                <a:off x="15425738" y="20669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ï$ḷïḓê"/>
              <p:cNvSpPr>
                <a:spLocks noChangeArrowheads="1"/>
              </p:cNvSpPr>
              <p:nvPr userDrawn="1">
                <p:custDataLst>
                  <p:tags r:id="rId48"/>
                </p:custDataLst>
              </p:nvPr>
            </p:nvSpPr>
            <p:spPr bwMode="auto">
              <a:xfrm>
                <a:off x="15425738" y="209867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íš1íḑé"/>
              <p:cNvSpPr>
                <a:spLocks noChangeArrowheads="1"/>
              </p:cNvSpPr>
              <p:nvPr userDrawn="1">
                <p:custDataLst>
                  <p:tags r:id="rId49"/>
                </p:custDataLst>
              </p:nvPr>
            </p:nvSpPr>
            <p:spPr bwMode="auto">
              <a:xfrm>
                <a:off x="15425738" y="212407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íşḻïḑé"/>
              <p:cNvSpPr>
                <a:spLocks noChangeArrowheads="1"/>
              </p:cNvSpPr>
              <p:nvPr userDrawn="1">
                <p:custDataLst>
                  <p:tags r:id="rId50"/>
                </p:custDataLst>
              </p:nvPr>
            </p:nvSpPr>
            <p:spPr bwMode="auto">
              <a:xfrm>
                <a:off x="15425738" y="21558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íśļïḋé"/>
              <p:cNvSpPr>
                <a:spLocks noChangeArrowheads="1"/>
              </p:cNvSpPr>
              <p:nvPr userDrawn="1">
                <p:custDataLst>
                  <p:tags r:id="rId51"/>
                </p:custDataLst>
              </p:nvPr>
            </p:nvSpPr>
            <p:spPr bwMode="auto">
              <a:xfrm>
                <a:off x="15425738" y="21812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ṡľïďè"/>
              <p:cNvSpPr>
                <a:spLocks noChangeArrowheads="1"/>
              </p:cNvSpPr>
              <p:nvPr userDrawn="1">
                <p:custDataLst>
                  <p:tags r:id="rId52"/>
                </p:custDataLst>
              </p:nvPr>
            </p:nvSpPr>
            <p:spPr bwMode="auto">
              <a:xfrm>
                <a:off x="15425738" y="22129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îSļíḋe"/>
              <p:cNvSpPr>
                <a:spLocks noChangeArrowheads="1"/>
              </p:cNvSpPr>
              <p:nvPr userDrawn="1">
                <p:custDataLst>
                  <p:tags r:id="rId53"/>
                </p:custDataLst>
              </p:nvPr>
            </p:nvSpPr>
            <p:spPr bwMode="auto">
              <a:xfrm>
                <a:off x="15425738" y="22431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îSḻïḑé"/>
              <p:cNvSpPr>
                <a:spLocks noChangeArrowheads="1"/>
              </p:cNvSpPr>
              <p:nvPr userDrawn="1">
                <p:custDataLst>
                  <p:tags r:id="rId54"/>
                </p:custDataLst>
              </p:nvPr>
            </p:nvSpPr>
            <p:spPr bwMode="auto">
              <a:xfrm>
                <a:off x="15425738" y="227012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ïSḻïde"/>
              <p:cNvSpPr>
                <a:spLocks noChangeArrowheads="1"/>
              </p:cNvSpPr>
              <p:nvPr userDrawn="1">
                <p:custDataLst>
                  <p:tags r:id="rId55"/>
                </p:custDataLst>
              </p:nvPr>
            </p:nvSpPr>
            <p:spPr bwMode="auto">
              <a:xfrm>
                <a:off x="15425738" y="230028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iṩḻîḓe"/>
              <p:cNvSpPr>
                <a:spLocks noChangeArrowheads="1"/>
              </p:cNvSpPr>
              <p:nvPr userDrawn="1">
                <p:custDataLst>
                  <p:tags r:id="rId56"/>
                </p:custDataLst>
              </p:nvPr>
            </p:nvSpPr>
            <p:spPr bwMode="auto">
              <a:xfrm>
                <a:off x="15425738" y="23272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íşḻiḑè"/>
              <p:cNvSpPr>
                <a:spLocks noChangeArrowheads="1"/>
              </p:cNvSpPr>
              <p:nvPr userDrawn="1">
                <p:custDataLst>
                  <p:tags r:id="rId57"/>
                </p:custDataLst>
              </p:nvPr>
            </p:nvSpPr>
            <p:spPr bwMode="auto">
              <a:xfrm>
                <a:off x="15425738" y="23574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íŝḻîḑè"/>
              <p:cNvSpPr>
                <a:spLocks noChangeArrowheads="1"/>
              </p:cNvSpPr>
              <p:nvPr userDrawn="1">
                <p:custDataLst>
                  <p:tags r:id="rId58"/>
                </p:custDataLst>
              </p:nvPr>
            </p:nvSpPr>
            <p:spPr bwMode="auto">
              <a:xfrm>
                <a:off x="15425738" y="2382838"/>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ïSḷïḍé"/>
              <p:cNvSpPr>
                <a:spLocks noChangeArrowheads="1"/>
              </p:cNvSpPr>
              <p:nvPr userDrawn="1">
                <p:custDataLst>
                  <p:tags r:id="rId59"/>
                </p:custDataLst>
              </p:nvPr>
            </p:nvSpPr>
            <p:spPr bwMode="auto">
              <a:xfrm>
                <a:off x="15425738" y="24145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îṥḷïdè"/>
              <p:cNvSpPr>
                <a:spLocks noChangeArrowheads="1"/>
              </p:cNvSpPr>
              <p:nvPr userDrawn="1">
                <p:custDataLst>
                  <p:tags r:id="rId60"/>
                </p:custDataLst>
              </p:nvPr>
            </p:nvSpPr>
            <p:spPr bwMode="auto">
              <a:xfrm>
                <a:off x="15425738" y="24447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ïṩlíḑè"/>
              <p:cNvSpPr>
                <a:spLocks noChangeArrowheads="1"/>
              </p:cNvSpPr>
              <p:nvPr userDrawn="1">
                <p:custDataLst>
                  <p:tags r:id="rId61"/>
                </p:custDataLst>
              </p:nvPr>
            </p:nvSpPr>
            <p:spPr bwMode="auto">
              <a:xfrm>
                <a:off x="15425738" y="24717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íSlîďè"/>
              <p:cNvSpPr>
                <a:spLocks noChangeArrowheads="1"/>
              </p:cNvSpPr>
              <p:nvPr userDrawn="1">
                <p:custDataLst>
                  <p:tags r:id="rId62"/>
                </p:custDataLst>
              </p:nvPr>
            </p:nvSpPr>
            <p:spPr bwMode="auto">
              <a:xfrm>
                <a:off x="15425738" y="250190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iṡľíḓê"/>
              <p:cNvSpPr>
                <a:spLocks noChangeArrowheads="1"/>
              </p:cNvSpPr>
              <p:nvPr userDrawn="1">
                <p:custDataLst>
                  <p:tags r:id="rId63"/>
                </p:custDataLst>
              </p:nvPr>
            </p:nvSpPr>
            <p:spPr bwMode="auto">
              <a:xfrm>
                <a:off x="15425738" y="25288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ï$ľíďe"/>
              <p:cNvSpPr>
                <a:spLocks noChangeArrowheads="1"/>
              </p:cNvSpPr>
              <p:nvPr userDrawn="1">
                <p:custDataLst>
                  <p:tags r:id="rId64"/>
                </p:custDataLst>
              </p:nvPr>
            </p:nvSpPr>
            <p:spPr bwMode="auto">
              <a:xfrm>
                <a:off x="15425738" y="25590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îś1íďè"/>
              <p:cNvSpPr>
                <a:spLocks noChangeArrowheads="1"/>
              </p:cNvSpPr>
              <p:nvPr userDrawn="1">
                <p:custDataLst>
                  <p:tags r:id="rId65"/>
                </p:custDataLst>
              </p:nvPr>
            </p:nvSpPr>
            <p:spPr bwMode="auto">
              <a:xfrm>
                <a:off x="15425738" y="25860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íṣḻîḍe"/>
              <p:cNvSpPr>
                <a:spLocks noChangeArrowheads="1"/>
              </p:cNvSpPr>
              <p:nvPr userDrawn="1">
                <p:custDataLst>
                  <p:tags r:id="rId66"/>
                </p:custDataLst>
              </p:nvPr>
            </p:nvSpPr>
            <p:spPr bwMode="auto">
              <a:xfrm>
                <a:off x="15425738" y="26162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iS1íḋé"/>
              <p:cNvSpPr>
                <a:spLocks noChangeArrowheads="1"/>
              </p:cNvSpPr>
              <p:nvPr userDrawn="1">
                <p:custDataLst>
                  <p:tags r:id="rId67"/>
                </p:custDataLst>
              </p:nvPr>
            </p:nvSpPr>
            <p:spPr bwMode="auto">
              <a:xfrm>
                <a:off x="15425738" y="26431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iṡ1íḓe"/>
              <p:cNvSpPr>
                <a:spLocks noChangeArrowheads="1"/>
              </p:cNvSpPr>
              <p:nvPr userDrawn="1">
                <p:custDataLst>
                  <p:tags r:id="rId68"/>
                </p:custDataLst>
              </p:nvPr>
            </p:nvSpPr>
            <p:spPr bwMode="auto">
              <a:xfrm>
                <a:off x="15425738" y="26733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isḻïdê"/>
              <p:cNvSpPr>
                <a:spLocks noChangeArrowheads="1"/>
              </p:cNvSpPr>
              <p:nvPr userDrawn="1">
                <p:custDataLst>
                  <p:tags r:id="rId69"/>
                </p:custDataLst>
              </p:nvPr>
            </p:nvSpPr>
            <p:spPr bwMode="auto">
              <a:xfrm>
                <a:off x="15425738" y="27035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ïṩľiḓè"/>
              <p:cNvSpPr>
                <a:spLocks noChangeArrowheads="1"/>
              </p:cNvSpPr>
              <p:nvPr userDrawn="1">
                <p:custDataLst>
                  <p:tags r:id="rId70"/>
                </p:custDataLst>
              </p:nvPr>
            </p:nvSpPr>
            <p:spPr bwMode="auto">
              <a:xfrm>
                <a:off x="15425738" y="27305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íş1ïḋè"/>
              <p:cNvSpPr>
                <a:spLocks noChangeArrowheads="1"/>
              </p:cNvSpPr>
              <p:nvPr userDrawn="1">
                <p:custDataLst>
                  <p:tags r:id="rId71"/>
                </p:custDataLst>
              </p:nvPr>
            </p:nvSpPr>
            <p:spPr bwMode="auto">
              <a:xfrm>
                <a:off x="15425738" y="276066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îṥ1íḋé"/>
              <p:cNvSpPr>
                <a:spLocks noChangeArrowheads="1"/>
              </p:cNvSpPr>
              <p:nvPr userDrawn="1">
                <p:custDataLst>
                  <p:tags r:id="rId72"/>
                </p:custDataLst>
              </p:nvPr>
            </p:nvSpPr>
            <p:spPr bwMode="auto">
              <a:xfrm>
                <a:off x="15425738" y="27876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ïṩḻïdé"/>
              <p:cNvSpPr>
                <a:spLocks noChangeArrowheads="1"/>
              </p:cNvSpPr>
              <p:nvPr userDrawn="1">
                <p:custDataLst>
                  <p:tags r:id="rId73"/>
                </p:custDataLst>
              </p:nvPr>
            </p:nvSpPr>
            <p:spPr bwMode="auto">
              <a:xfrm>
                <a:off x="15425738" y="28178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ï$ľiḍê"/>
              <p:cNvSpPr>
                <a:spLocks noChangeArrowheads="1"/>
              </p:cNvSpPr>
              <p:nvPr userDrawn="1">
                <p:custDataLst>
                  <p:tags r:id="rId74"/>
                </p:custDataLst>
              </p:nvPr>
            </p:nvSpPr>
            <p:spPr bwMode="auto">
              <a:xfrm>
                <a:off x="15425738" y="28448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íṥļïḓê"/>
              <p:cNvSpPr>
                <a:spLocks noChangeArrowheads="1"/>
              </p:cNvSpPr>
              <p:nvPr userDrawn="1">
                <p:custDataLst>
                  <p:tags r:id="rId75"/>
                </p:custDataLst>
              </p:nvPr>
            </p:nvSpPr>
            <p:spPr bwMode="auto">
              <a:xfrm>
                <a:off x="15425738" y="2874963"/>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79" name="îSlîďe"/>
            <p:cNvSpPr>
              <a:spLocks noEditPoints="1"/>
            </p:cNvSpPr>
            <p:nvPr userDrawn="1">
              <p:custDataLst>
                <p:tags r:id="rId76"/>
              </p:custDataLst>
            </p:nvPr>
          </p:nvSpPr>
          <p:spPr bwMode="auto">
            <a:xfrm>
              <a:off x="10338060" y="-4015730"/>
              <a:ext cx="833284" cy="847392"/>
            </a:xfrm>
            <a:custGeom>
              <a:avLst/>
              <a:gdLst>
                <a:gd name="T0" fmla="*/ 371 w 371"/>
                <a:gd name="T1" fmla="*/ 166 h 377"/>
                <a:gd name="T2" fmla="*/ 205 w 371"/>
                <a:gd name="T3" fmla="*/ 0 h 377"/>
                <a:gd name="T4" fmla="*/ 96 w 371"/>
                <a:gd name="T5" fmla="*/ 41 h 377"/>
                <a:gd name="T6" fmla="*/ 59 w 371"/>
                <a:gd name="T7" fmla="*/ 2 h 377"/>
                <a:gd name="T8" fmla="*/ 0 w 371"/>
                <a:gd name="T9" fmla="*/ 58 h 377"/>
                <a:gd name="T10" fmla="*/ 303 w 371"/>
                <a:gd name="T11" fmla="*/ 377 h 377"/>
                <a:gd name="T12" fmla="*/ 362 w 371"/>
                <a:gd name="T13" fmla="*/ 320 h 377"/>
                <a:gd name="T14" fmla="*/ 325 w 371"/>
                <a:gd name="T15" fmla="*/ 281 h 377"/>
                <a:gd name="T16" fmla="*/ 371 w 371"/>
                <a:gd name="T17" fmla="*/ 166 h 377"/>
                <a:gd name="T18" fmla="*/ 205 w 371"/>
                <a:gd name="T19" fmla="*/ 60 h 377"/>
                <a:gd name="T20" fmla="*/ 311 w 371"/>
                <a:gd name="T21" fmla="*/ 166 h 377"/>
                <a:gd name="T22" fmla="*/ 283 w 371"/>
                <a:gd name="T23" fmla="*/ 237 h 377"/>
                <a:gd name="T24" fmla="*/ 137 w 371"/>
                <a:gd name="T25" fmla="*/ 84 h 377"/>
                <a:gd name="T26" fmla="*/ 205 w 371"/>
                <a:gd name="T27" fmla="*/ 6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77">
                  <a:moveTo>
                    <a:pt x="371" y="166"/>
                  </a:moveTo>
                  <a:cubicBezTo>
                    <a:pt x="371" y="75"/>
                    <a:pt x="296" y="0"/>
                    <a:pt x="205" y="0"/>
                  </a:cubicBezTo>
                  <a:cubicBezTo>
                    <a:pt x="165" y="0"/>
                    <a:pt x="126" y="15"/>
                    <a:pt x="96" y="41"/>
                  </a:cubicBezTo>
                  <a:cubicBezTo>
                    <a:pt x="59" y="2"/>
                    <a:pt x="59" y="2"/>
                    <a:pt x="59" y="2"/>
                  </a:cubicBezTo>
                  <a:cubicBezTo>
                    <a:pt x="0" y="58"/>
                    <a:pt x="0" y="58"/>
                    <a:pt x="0" y="58"/>
                  </a:cubicBezTo>
                  <a:cubicBezTo>
                    <a:pt x="303" y="377"/>
                    <a:pt x="303" y="377"/>
                    <a:pt x="303" y="377"/>
                  </a:cubicBezTo>
                  <a:cubicBezTo>
                    <a:pt x="362" y="320"/>
                    <a:pt x="362" y="320"/>
                    <a:pt x="362" y="320"/>
                  </a:cubicBezTo>
                  <a:cubicBezTo>
                    <a:pt x="325" y="281"/>
                    <a:pt x="325" y="281"/>
                    <a:pt x="325" y="281"/>
                  </a:cubicBezTo>
                  <a:cubicBezTo>
                    <a:pt x="354" y="250"/>
                    <a:pt x="371" y="209"/>
                    <a:pt x="371" y="166"/>
                  </a:cubicBezTo>
                  <a:close/>
                  <a:moveTo>
                    <a:pt x="205" y="60"/>
                  </a:moveTo>
                  <a:cubicBezTo>
                    <a:pt x="263" y="60"/>
                    <a:pt x="311" y="108"/>
                    <a:pt x="311" y="166"/>
                  </a:cubicBezTo>
                  <a:cubicBezTo>
                    <a:pt x="311" y="193"/>
                    <a:pt x="301" y="218"/>
                    <a:pt x="283" y="237"/>
                  </a:cubicBezTo>
                  <a:cubicBezTo>
                    <a:pt x="137" y="84"/>
                    <a:pt x="137" y="84"/>
                    <a:pt x="137" y="84"/>
                  </a:cubicBezTo>
                  <a:cubicBezTo>
                    <a:pt x="156" y="69"/>
                    <a:pt x="180" y="60"/>
                    <a:pt x="205" y="60"/>
                  </a:cubicBez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0" name="图片 79"/>
            <p:cNvPicPr>
              <a:picLocks noChangeAspect="1"/>
            </p:cNvPicPr>
            <p:nvPr userDrawn="1">
              <p:custDataLst>
                <p:tags r:id="rId77"/>
              </p:custDataLst>
            </p:nvPr>
          </p:nvPicPr>
          <p:blipFill>
            <a:blip r:embed="rId78"/>
            <a:stretch>
              <a:fillRect/>
            </a:stretch>
          </p:blipFill>
          <p:spPr>
            <a:xfrm>
              <a:off x="3078393" y="-6280009"/>
              <a:ext cx="587022" cy="237067"/>
            </a:xfrm>
            <a:prstGeom prst="rect">
              <a:avLst/>
            </a:prstGeom>
          </p:spPr>
        </p:pic>
        <p:pic>
          <p:nvPicPr>
            <p:cNvPr id="81" name="图片 80"/>
            <p:cNvPicPr>
              <a:picLocks noChangeAspect="1"/>
            </p:cNvPicPr>
            <p:nvPr userDrawn="1">
              <p:custDataLst>
                <p:tags r:id="rId79"/>
              </p:custDataLst>
            </p:nvPr>
          </p:nvPicPr>
          <p:blipFill>
            <a:blip r:embed="rId80"/>
            <a:stretch>
              <a:fillRect/>
            </a:stretch>
          </p:blipFill>
          <p:spPr>
            <a:xfrm>
              <a:off x="4070515" y="-5545096"/>
              <a:ext cx="1040046" cy="1059857"/>
            </a:xfrm>
            <a:prstGeom prst="rect">
              <a:avLst/>
            </a:prstGeom>
          </p:spPr>
        </p:pic>
        <p:pic>
          <p:nvPicPr>
            <p:cNvPr id="82" name="图片 81"/>
            <p:cNvPicPr>
              <a:picLocks noChangeAspect="1"/>
            </p:cNvPicPr>
            <p:nvPr userDrawn="1">
              <p:custDataLst>
                <p:tags r:id="rId81"/>
              </p:custDataLst>
            </p:nvPr>
          </p:nvPicPr>
          <p:blipFill>
            <a:blip r:embed="rId82"/>
            <a:stretch>
              <a:fillRect/>
            </a:stretch>
          </p:blipFill>
          <p:spPr>
            <a:xfrm>
              <a:off x="245840" y="-6114456"/>
              <a:ext cx="1415335" cy="1601291"/>
            </a:xfrm>
            <a:prstGeom prst="rect">
              <a:avLst/>
            </a:prstGeom>
          </p:spPr>
        </p:pic>
        <p:pic>
          <p:nvPicPr>
            <p:cNvPr id="83" name="图片 82"/>
            <p:cNvPicPr>
              <a:picLocks noChangeAspect="1"/>
            </p:cNvPicPr>
            <p:nvPr userDrawn="1">
              <p:custDataLst>
                <p:tags r:id="rId83"/>
              </p:custDataLst>
            </p:nvPr>
          </p:nvPicPr>
          <p:blipFill>
            <a:blip r:embed="rId84"/>
            <a:stretch>
              <a:fillRect/>
            </a:stretch>
          </p:blipFill>
          <p:spPr>
            <a:xfrm>
              <a:off x="8404786" y="-3886456"/>
              <a:ext cx="917807" cy="1845176"/>
            </a:xfrm>
            <a:prstGeom prst="rect">
              <a:avLst/>
            </a:prstGeom>
          </p:spPr>
        </p:pic>
        <p:pic>
          <p:nvPicPr>
            <p:cNvPr id="84" name="图片 83"/>
            <p:cNvPicPr>
              <a:picLocks noChangeAspect="1"/>
            </p:cNvPicPr>
            <p:nvPr userDrawn="1">
              <p:custDataLst>
                <p:tags r:id="rId85"/>
              </p:custDataLst>
            </p:nvPr>
          </p:nvPicPr>
          <p:blipFill>
            <a:blip r:embed="rId86"/>
            <a:stretch>
              <a:fillRect/>
            </a:stretch>
          </p:blipFill>
          <p:spPr>
            <a:xfrm>
              <a:off x="6280852" y="-3858038"/>
              <a:ext cx="1390427" cy="1154317"/>
            </a:xfrm>
            <a:prstGeom prst="rect">
              <a:avLst/>
            </a:prstGeom>
          </p:spPr>
        </p:pic>
        <p:sp>
          <p:nvSpPr>
            <p:cNvPr id="85" name="î$lïḓe"/>
            <p:cNvSpPr>
              <a:spLocks noEditPoints="1"/>
            </p:cNvSpPr>
            <p:nvPr userDrawn="1">
              <p:custDataLst>
                <p:tags r:id="rId87"/>
              </p:custDataLst>
            </p:nvPr>
          </p:nvSpPr>
          <p:spPr bwMode="auto">
            <a:xfrm>
              <a:off x="7597334" y="-5259081"/>
              <a:ext cx="1614904" cy="1247284"/>
            </a:xfrm>
            <a:custGeom>
              <a:avLst/>
              <a:gdLst>
                <a:gd name="T0" fmla="*/ 1158 w 1353"/>
                <a:gd name="T1" fmla="*/ 1045 h 1045"/>
                <a:gd name="T2" fmla="*/ 1155 w 1353"/>
                <a:gd name="T3" fmla="*/ 1045 h 1045"/>
                <a:gd name="T4" fmla="*/ 0 w 1353"/>
                <a:gd name="T5" fmla="*/ 775 h 1045"/>
                <a:gd name="T6" fmla="*/ 1353 w 1353"/>
                <a:gd name="T7" fmla="*/ 0 h 1045"/>
                <a:gd name="T8" fmla="*/ 1158 w 1353"/>
                <a:gd name="T9" fmla="*/ 1045 h 1045"/>
                <a:gd name="T10" fmla="*/ 9 w 1353"/>
                <a:gd name="T11" fmla="*/ 773 h 1045"/>
                <a:gd name="T12" fmla="*/ 1153 w 1353"/>
                <a:gd name="T13" fmla="*/ 1040 h 1045"/>
                <a:gd name="T14" fmla="*/ 1348 w 1353"/>
                <a:gd name="T15" fmla="*/ 7 h 1045"/>
                <a:gd name="T16" fmla="*/ 9 w 1353"/>
                <a:gd name="T17" fmla="*/ 77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045">
                  <a:moveTo>
                    <a:pt x="1158" y="1045"/>
                  </a:moveTo>
                  <a:lnTo>
                    <a:pt x="1155" y="1045"/>
                  </a:lnTo>
                  <a:lnTo>
                    <a:pt x="0" y="775"/>
                  </a:lnTo>
                  <a:lnTo>
                    <a:pt x="1353" y="0"/>
                  </a:lnTo>
                  <a:lnTo>
                    <a:pt x="1158" y="1045"/>
                  </a:lnTo>
                  <a:close/>
                  <a:moveTo>
                    <a:pt x="9" y="773"/>
                  </a:moveTo>
                  <a:lnTo>
                    <a:pt x="1153" y="1040"/>
                  </a:lnTo>
                  <a:lnTo>
                    <a:pt x="1348" y="7"/>
                  </a:lnTo>
                  <a:lnTo>
                    <a:pt x="9" y="773"/>
                  </a:lnTo>
                  <a:close/>
                </a:path>
              </a:pathLst>
            </a:custGeom>
            <a:solidFill>
              <a:srgbClr val="FFA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iŝḻiďé"/>
            <p:cNvSpPr/>
            <p:nvPr userDrawn="1">
              <p:custDataLst>
                <p:tags r:id="rId88"/>
              </p:custDataLst>
            </p:nvPr>
          </p:nvSpPr>
          <p:spPr>
            <a:xfrm>
              <a:off x="11651561" y="-3842981"/>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ïsľïdé"/>
            <p:cNvSpPr/>
            <p:nvPr userDrawn="1">
              <p:custDataLst>
                <p:tags r:id="rId89"/>
              </p:custDataLst>
            </p:nvPr>
          </p:nvSpPr>
          <p:spPr>
            <a:xfrm>
              <a:off x="11462558" y="-3318109"/>
              <a:ext cx="85160" cy="85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ïṡļíḑé"/>
            <p:cNvSpPr/>
            <p:nvPr userDrawn="1">
              <p:custDataLst>
                <p:tags r:id="rId90"/>
              </p:custDataLst>
            </p:nvPr>
          </p:nvSpPr>
          <p:spPr>
            <a:xfrm>
              <a:off x="3596269" y="-4860512"/>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任意多边形: 形状 2"/>
          <p:cNvSpPr/>
          <p:nvPr userDrawn="1"/>
        </p:nvSpPr>
        <p:spPr>
          <a:xfrm>
            <a:off x="0" y="5480106"/>
            <a:ext cx="12192000" cy="1377894"/>
          </a:xfrm>
          <a:custGeom>
            <a:avLst/>
            <a:gdLst>
              <a:gd name="connsiteX0" fmla="*/ 12192000 w 12192000"/>
              <a:gd name="connsiteY0" fmla="*/ 0 h 1377894"/>
              <a:gd name="connsiteX1" fmla="*/ 12192000 w 12192000"/>
              <a:gd name="connsiteY1" fmla="*/ 769626 h 1377894"/>
              <a:gd name="connsiteX2" fmla="*/ 12192000 w 12192000"/>
              <a:gd name="connsiteY2" fmla="*/ 1088334 h 1377894"/>
              <a:gd name="connsiteX3" fmla="*/ 12192000 w 12192000"/>
              <a:gd name="connsiteY3" fmla="*/ 1377894 h 1377894"/>
              <a:gd name="connsiteX4" fmla="*/ 0 w 12192000"/>
              <a:gd name="connsiteY4" fmla="*/ 1377894 h 1377894"/>
              <a:gd name="connsiteX5" fmla="*/ 0 w 12192000"/>
              <a:gd name="connsiteY5" fmla="*/ 1088334 h 1377894"/>
              <a:gd name="connsiteX6" fmla="*/ 0 w 12192000"/>
              <a:gd name="connsiteY6" fmla="*/ 769626 h 1377894"/>
              <a:gd name="connsiteX7" fmla="*/ 0 w 12192000"/>
              <a:gd name="connsiteY7" fmla="*/ 1 h 1377894"/>
              <a:gd name="connsiteX8" fmla="*/ 54990 w 12192000"/>
              <a:gd name="connsiteY8" fmla="*/ 35334 h 1377894"/>
              <a:gd name="connsiteX9" fmla="*/ 6096000 w 12192000"/>
              <a:gd name="connsiteY9" fmla="*/ 769626 h 1377894"/>
              <a:gd name="connsiteX10" fmla="*/ 12137010 w 12192000"/>
              <a:gd name="connsiteY10" fmla="*/ 35334 h 13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377894">
                <a:moveTo>
                  <a:pt x="12192000" y="0"/>
                </a:moveTo>
                <a:lnTo>
                  <a:pt x="12192000" y="769626"/>
                </a:lnTo>
                <a:lnTo>
                  <a:pt x="12192000" y="1088334"/>
                </a:lnTo>
                <a:lnTo>
                  <a:pt x="12192000" y="1377894"/>
                </a:lnTo>
                <a:lnTo>
                  <a:pt x="0" y="1377894"/>
                </a:lnTo>
                <a:lnTo>
                  <a:pt x="0" y="1088334"/>
                </a:lnTo>
                <a:lnTo>
                  <a:pt x="0" y="769626"/>
                </a:lnTo>
                <a:lnTo>
                  <a:pt x="0" y="1"/>
                </a:lnTo>
                <a:lnTo>
                  <a:pt x="54990" y="35334"/>
                </a:lnTo>
                <a:cubicBezTo>
                  <a:pt x="855857" y="460746"/>
                  <a:pt x="3257601" y="769626"/>
                  <a:pt x="6096000" y="769626"/>
                </a:cubicBezTo>
                <a:cubicBezTo>
                  <a:pt x="8934400" y="769626"/>
                  <a:pt x="11336144" y="460746"/>
                  <a:pt x="12137010" y="35334"/>
                </a:cubicBezTo>
                <a:close/>
              </a:path>
            </a:pathLst>
          </a:custGeom>
          <a:solidFill>
            <a:srgbClr val="197D8D"/>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83A"/>
              </a:solidFill>
              <a:cs typeface="+mn-ea"/>
              <a:sym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Section Header">
    <p:bg>
      <p:bgPr>
        <a:solidFill>
          <a:schemeClr val="accent1"/>
        </a:solidFill>
        <a:effectLst/>
      </p:bgPr>
    </p:bg>
    <p:spTree>
      <p:nvGrpSpPr>
        <p:cNvPr id="1" name=""/>
        <p:cNvGrpSpPr/>
        <p:nvPr/>
      </p:nvGrpSpPr>
      <p:grpSpPr>
        <a:xfrm>
          <a:off x="0" y="0"/>
          <a:ext cx="0" cy="0"/>
          <a:chOff x="0" y="0"/>
          <a:chExt cx="0" cy="0"/>
        </a:xfrm>
      </p:grpSpPr>
      <p:grpSp>
        <p:nvGrpSpPr>
          <p:cNvPr id="290" name="组合 289"/>
          <p:cNvGrpSpPr/>
          <p:nvPr userDrawn="1"/>
        </p:nvGrpSpPr>
        <p:grpSpPr>
          <a:xfrm flipH="1">
            <a:off x="0" y="0"/>
            <a:ext cx="12023768" cy="6915020"/>
            <a:chOff x="245840" y="-8869932"/>
            <a:chExt cx="11960674" cy="6878734"/>
          </a:xfrm>
        </p:grpSpPr>
        <p:pic>
          <p:nvPicPr>
            <p:cNvPr id="291" name="图片 290"/>
            <p:cNvPicPr>
              <a:picLocks noChangeAspect="1"/>
            </p:cNvPicPr>
            <p:nvPr userDrawn="1"/>
          </p:nvPicPr>
          <p:blipFill>
            <a:blip r:embed="rId2"/>
            <a:stretch>
              <a:fillRect/>
            </a:stretch>
          </p:blipFill>
          <p:spPr>
            <a:xfrm>
              <a:off x="862313" y="-5781714"/>
              <a:ext cx="5741391" cy="3790516"/>
            </a:xfrm>
            <a:prstGeom prst="rect">
              <a:avLst/>
            </a:prstGeom>
          </p:spPr>
        </p:pic>
        <p:sp>
          <p:nvSpPr>
            <p:cNvPr id="292" name="iṧľïde"/>
            <p:cNvSpPr/>
            <p:nvPr userDrawn="1"/>
          </p:nvSpPr>
          <p:spPr bwMode="auto">
            <a:xfrm>
              <a:off x="2187400" y="-8869932"/>
              <a:ext cx="10019114" cy="4892842"/>
            </a:xfrm>
            <a:custGeom>
              <a:avLst/>
              <a:gdLst>
                <a:gd name="T0" fmla="*/ 0 w 3220"/>
                <a:gd name="T1" fmla="*/ 0 h 1571"/>
                <a:gd name="T2" fmla="*/ 0 w 3220"/>
                <a:gd name="T3" fmla="*/ 127 h 1571"/>
                <a:gd name="T4" fmla="*/ 444 w 3220"/>
                <a:gd name="T5" fmla="*/ 570 h 1571"/>
                <a:gd name="T6" fmla="*/ 444 w 3220"/>
                <a:gd name="T7" fmla="*/ 570 h 1571"/>
                <a:gd name="T8" fmla="*/ 751 w 3220"/>
                <a:gd name="T9" fmla="*/ 863 h 1571"/>
                <a:gd name="T10" fmla="*/ 751 w 3220"/>
                <a:gd name="T11" fmla="*/ 863 h 1571"/>
                <a:gd name="T12" fmla="*/ 1146 w 3220"/>
                <a:gd name="T13" fmla="*/ 1267 h 1571"/>
                <a:gd name="T14" fmla="*/ 1146 w 3220"/>
                <a:gd name="T15" fmla="*/ 1267 h 1571"/>
                <a:gd name="T16" fmla="*/ 1323 w 3220"/>
                <a:gd name="T17" fmla="*/ 1429 h 1571"/>
                <a:gd name="T18" fmla="*/ 1345 w 3220"/>
                <a:gd name="T19" fmla="*/ 1571 h 1571"/>
                <a:gd name="T20" fmla="*/ 1610 w 3220"/>
                <a:gd name="T21" fmla="*/ 1369 h 1571"/>
                <a:gd name="T22" fmla="*/ 2116 w 3220"/>
                <a:gd name="T23" fmla="*/ 1393 h 1571"/>
                <a:gd name="T24" fmla="*/ 3117 w 3220"/>
                <a:gd name="T25" fmla="*/ 1087 h 1571"/>
                <a:gd name="T26" fmla="*/ 3220 w 3220"/>
                <a:gd name="T27" fmla="*/ 971 h 1571"/>
                <a:gd name="T28" fmla="*/ 3220 w 3220"/>
                <a:gd name="T29" fmla="*/ 0 h 1571"/>
                <a:gd name="T30" fmla="*/ 0 w 3220"/>
                <a:gd name="T31"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0" h="1571">
                  <a:moveTo>
                    <a:pt x="0" y="0"/>
                  </a:moveTo>
                  <a:cubicBezTo>
                    <a:pt x="0" y="127"/>
                    <a:pt x="0" y="127"/>
                    <a:pt x="0" y="127"/>
                  </a:cubicBezTo>
                  <a:cubicBezTo>
                    <a:pt x="0" y="372"/>
                    <a:pt x="199" y="570"/>
                    <a:pt x="444" y="570"/>
                  </a:cubicBezTo>
                  <a:cubicBezTo>
                    <a:pt x="444" y="570"/>
                    <a:pt x="444" y="570"/>
                    <a:pt x="444" y="570"/>
                  </a:cubicBezTo>
                  <a:cubicBezTo>
                    <a:pt x="608" y="570"/>
                    <a:pt x="743" y="699"/>
                    <a:pt x="751" y="863"/>
                  </a:cubicBezTo>
                  <a:cubicBezTo>
                    <a:pt x="751" y="863"/>
                    <a:pt x="751" y="863"/>
                    <a:pt x="751" y="863"/>
                  </a:cubicBezTo>
                  <a:cubicBezTo>
                    <a:pt x="761" y="1079"/>
                    <a:pt x="931" y="1252"/>
                    <a:pt x="1146" y="1267"/>
                  </a:cubicBezTo>
                  <a:cubicBezTo>
                    <a:pt x="1146" y="1267"/>
                    <a:pt x="1146" y="1267"/>
                    <a:pt x="1146" y="1267"/>
                  </a:cubicBezTo>
                  <a:cubicBezTo>
                    <a:pt x="1235" y="1274"/>
                    <a:pt x="1309" y="1341"/>
                    <a:pt x="1323" y="1429"/>
                  </a:cubicBezTo>
                  <a:cubicBezTo>
                    <a:pt x="1345" y="1571"/>
                    <a:pt x="1345" y="1571"/>
                    <a:pt x="1345" y="1571"/>
                  </a:cubicBezTo>
                  <a:cubicBezTo>
                    <a:pt x="1345" y="1571"/>
                    <a:pt x="1578" y="1475"/>
                    <a:pt x="1610" y="1369"/>
                  </a:cubicBezTo>
                  <a:cubicBezTo>
                    <a:pt x="1633" y="1290"/>
                    <a:pt x="1870" y="1329"/>
                    <a:pt x="2116" y="1393"/>
                  </a:cubicBezTo>
                  <a:cubicBezTo>
                    <a:pt x="2481" y="1487"/>
                    <a:pt x="2868" y="1369"/>
                    <a:pt x="3117" y="1087"/>
                  </a:cubicBezTo>
                  <a:cubicBezTo>
                    <a:pt x="3220" y="971"/>
                    <a:pt x="3220" y="971"/>
                    <a:pt x="3220" y="971"/>
                  </a:cubicBezTo>
                  <a:cubicBezTo>
                    <a:pt x="3220" y="0"/>
                    <a:pt x="3220" y="0"/>
                    <a:pt x="322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grpSp>
          <p:nvGrpSpPr>
            <p:cNvPr id="293" name="组合 292"/>
            <p:cNvGrpSpPr/>
            <p:nvPr userDrawn="1"/>
          </p:nvGrpSpPr>
          <p:grpSpPr>
            <a:xfrm>
              <a:off x="1057347" y="-7351361"/>
              <a:ext cx="1284287" cy="982663"/>
              <a:chOff x="14187488" y="1968500"/>
              <a:chExt cx="1284287" cy="982663"/>
            </a:xfrm>
          </p:grpSpPr>
          <p:sp>
            <p:nvSpPr>
              <p:cNvPr id="304" name="iṩļíḋè"/>
              <p:cNvSpPr>
                <a:spLocks noEditPoints="1"/>
              </p:cNvSpPr>
              <p:nvPr userDrawn="1"/>
            </p:nvSpPr>
            <p:spPr bwMode="auto">
              <a:xfrm>
                <a:off x="14187488" y="1968500"/>
                <a:ext cx="1284287" cy="982663"/>
              </a:xfrm>
              <a:custGeom>
                <a:avLst/>
                <a:gdLst>
                  <a:gd name="T0" fmla="*/ 0 w 809"/>
                  <a:gd name="T1" fmla="*/ 619 h 619"/>
                  <a:gd name="T2" fmla="*/ 809 w 809"/>
                  <a:gd name="T3" fmla="*/ 619 h 619"/>
                  <a:gd name="T4" fmla="*/ 809 w 809"/>
                  <a:gd name="T5" fmla="*/ 0 h 619"/>
                  <a:gd name="T6" fmla="*/ 0 w 809"/>
                  <a:gd name="T7" fmla="*/ 619 h 619"/>
                  <a:gd name="T8" fmla="*/ 641 w 809"/>
                  <a:gd name="T9" fmla="*/ 489 h 619"/>
                  <a:gd name="T10" fmla="*/ 417 w 809"/>
                  <a:gd name="T11" fmla="*/ 489 h 619"/>
                  <a:gd name="T12" fmla="*/ 641 w 809"/>
                  <a:gd name="T13" fmla="*/ 317 h 619"/>
                  <a:gd name="T14" fmla="*/ 641 w 809"/>
                  <a:gd name="T15" fmla="*/ 489 h 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619">
                    <a:moveTo>
                      <a:pt x="0" y="619"/>
                    </a:moveTo>
                    <a:lnTo>
                      <a:pt x="809" y="619"/>
                    </a:lnTo>
                    <a:lnTo>
                      <a:pt x="809" y="0"/>
                    </a:lnTo>
                    <a:lnTo>
                      <a:pt x="0" y="619"/>
                    </a:lnTo>
                    <a:close/>
                    <a:moveTo>
                      <a:pt x="641" y="489"/>
                    </a:moveTo>
                    <a:lnTo>
                      <a:pt x="417" y="489"/>
                    </a:lnTo>
                    <a:lnTo>
                      <a:pt x="641" y="317"/>
                    </a:lnTo>
                    <a:lnTo>
                      <a:pt x="641" y="489"/>
                    </a:ln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îṣ1îdé"/>
              <p:cNvSpPr>
                <a:spLocks noChangeArrowheads="1"/>
              </p:cNvSpPr>
              <p:nvPr userDrawn="1"/>
            </p:nvSpPr>
            <p:spPr bwMode="auto">
              <a:xfrm>
                <a:off x="154225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6" name="íṥḷîde"/>
              <p:cNvSpPr>
                <a:spLocks noChangeArrowheads="1"/>
              </p:cNvSpPr>
              <p:nvPr userDrawn="1"/>
            </p:nvSpPr>
            <p:spPr bwMode="auto">
              <a:xfrm>
                <a:off x="153955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 name="îṧḷïďé"/>
              <p:cNvSpPr>
                <a:spLocks noChangeArrowheads="1"/>
              </p:cNvSpPr>
              <p:nvPr userDrawn="1"/>
            </p:nvSpPr>
            <p:spPr bwMode="auto">
              <a:xfrm>
                <a:off x="153654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 name="îŝḻîḍè"/>
              <p:cNvSpPr>
                <a:spLocks noChangeArrowheads="1"/>
              </p:cNvSpPr>
              <p:nvPr userDrawn="1"/>
            </p:nvSpPr>
            <p:spPr bwMode="auto">
              <a:xfrm>
                <a:off x="1533842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 name="ïṩ1íḑê"/>
              <p:cNvSpPr>
                <a:spLocks noChangeArrowheads="1"/>
              </p:cNvSpPr>
              <p:nvPr userDrawn="1"/>
            </p:nvSpPr>
            <p:spPr bwMode="auto">
              <a:xfrm>
                <a:off x="153082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 name="îşľîḋè"/>
              <p:cNvSpPr>
                <a:spLocks noChangeArrowheads="1"/>
              </p:cNvSpPr>
              <p:nvPr userDrawn="1"/>
            </p:nvSpPr>
            <p:spPr bwMode="auto">
              <a:xfrm>
                <a:off x="1528127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 name="ïsľíḋê"/>
              <p:cNvSpPr>
                <a:spLocks noChangeArrowheads="1"/>
              </p:cNvSpPr>
              <p:nvPr userDrawn="1"/>
            </p:nvSpPr>
            <p:spPr bwMode="auto">
              <a:xfrm>
                <a:off x="152511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 name="ïṥļide"/>
              <p:cNvSpPr>
                <a:spLocks noChangeArrowheads="1"/>
              </p:cNvSpPr>
              <p:nvPr userDrawn="1"/>
            </p:nvSpPr>
            <p:spPr bwMode="auto">
              <a:xfrm>
                <a:off x="15220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 name="iṡļïḑè"/>
              <p:cNvSpPr>
                <a:spLocks noChangeArrowheads="1"/>
              </p:cNvSpPr>
              <p:nvPr userDrawn="1"/>
            </p:nvSpPr>
            <p:spPr bwMode="auto">
              <a:xfrm>
                <a:off x="151939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íSlîḓé"/>
              <p:cNvSpPr>
                <a:spLocks noChangeArrowheads="1"/>
              </p:cNvSpPr>
              <p:nvPr userDrawn="1"/>
            </p:nvSpPr>
            <p:spPr bwMode="auto">
              <a:xfrm>
                <a:off x="151638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 name="í$ḻïde"/>
              <p:cNvSpPr>
                <a:spLocks noChangeArrowheads="1"/>
              </p:cNvSpPr>
              <p:nvPr userDrawn="1"/>
            </p:nvSpPr>
            <p:spPr bwMode="auto">
              <a:xfrm>
                <a:off x="151368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 name="îSļîdê"/>
              <p:cNvSpPr>
                <a:spLocks noChangeArrowheads="1"/>
              </p:cNvSpPr>
              <p:nvPr userDrawn="1"/>
            </p:nvSpPr>
            <p:spPr bwMode="auto">
              <a:xfrm>
                <a:off x="151066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 name="íśļiďê"/>
              <p:cNvSpPr>
                <a:spLocks noChangeArrowheads="1"/>
              </p:cNvSpPr>
              <p:nvPr userDrawn="1"/>
            </p:nvSpPr>
            <p:spPr bwMode="auto">
              <a:xfrm>
                <a:off x="1508125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îṣľïde"/>
              <p:cNvSpPr>
                <a:spLocks noChangeArrowheads="1"/>
              </p:cNvSpPr>
              <p:nvPr userDrawn="1"/>
            </p:nvSpPr>
            <p:spPr bwMode="auto">
              <a:xfrm>
                <a:off x="150495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 name="íšľïḋè"/>
              <p:cNvSpPr>
                <a:spLocks noChangeArrowheads="1"/>
              </p:cNvSpPr>
              <p:nvPr userDrawn="1"/>
            </p:nvSpPr>
            <p:spPr bwMode="auto">
              <a:xfrm>
                <a:off x="1502410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i$ľîďe"/>
              <p:cNvSpPr>
                <a:spLocks noChangeArrowheads="1"/>
              </p:cNvSpPr>
              <p:nvPr userDrawn="1"/>
            </p:nvSpPr>
            <p:spPr bwMode="auto">
              <a:xfrm>
                <a:off x="149923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 name="ïSľíḑe"/>
              <p:cNvSpPr>
                <a:spLocks noChangeArrowheads="1"/>
              </p:cNvSpPr>
              <p:nvPr userDrawn="1"/>
            </p:nvSpPr>
            <p:spPr bwMode="auto">
              <a:xfrm>
                <a:off x="149621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 name="îŝľîḍè"/>
              <p:cNvSpPr>
                <a:spLocks noChangeArrowheads="1"/>
              </p:cNvSpPr>
              <p:nvPr userDrawn="1"/>
            </p:nvSpPr>
            <p:spPr bwMode="auto">
              <a:xfrm>
                <a:off x="149367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3" name="ïṡ1íďe"/>
              <p:cNvSpPr>
                <a:spLocks noChangeArrowheads="1"/>
              </p:cNvSpPr>
              <p:nvPr userDrawn="1"/>
            </p:nvSpPr>
            <p:spPr bwMode="auto">
              <a:xfrm>
                <a:off x="1490503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íṩlïḍe"/>
              <p:cNvSpPr>
                <a:spLocks noChangeArrowheads="1"/>
              </p:cNvSpPr>
              <p:nvPr userDrawn="1"/>
            </p:nvSpPr>
            <p:spPr bwMode="auto">
              <a:xfrm>
                <a:off x="1487963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5" name="ïŝḻiḍê"/>
              <p:cNvSpPr>
                <a:spLocks noChangeArrowheads="1"/>
              </p:cNvSpPr>
              <p:nvPr userDrawn="1"/>
            </p:nvSpPr>
            <p:spPr bwMode="auto">
              <a:xfrm>
                <a:off x="1484947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6" name="íŝľîḍê"/>
              <p:cNvSpPr>
                <a:spLocks noChangeArrowheads="1"/>
              </p:cNvSpPr>
              <p:nvPr userDrawn="1"/>
            </p:nvSpPr>
            <p:spPr bwMode="auto">
              <a:xfrm>
                <a:off x="148224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7" name="íś1íḋè"/>
              <p:cNvSpPr>
                <a:spLocks noChangeArrowheads="1"/>
              </p:cNvSpPr>
              <p:nvPr userDrawn="1"/>
            </p:nvSpPr>
            <p:spPr bwMode="auto">
              <a:xfrm>
                <a:off x="1479232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8" name="ïŝľidê"/>
              <p:cNvSpPr>
                <a:spLocks noChangeArrowheads="1"/>
              </p:cNvSpPr>
              <p:nvPr userDrawn="1"/>
            </p:nvSpPr>
            <p:spPr bwMode="auto">
              <a:xfrm>
                <a:off x="1476216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9" name="iŝľíḍé"/>
              <p:cNvSpPr>
                <a:spLocks noChangeArrowheads="1"/>
              </p:cNvSpPr>
              <p:nvPr userDrawn="1"/>
            </p:nvSpPr>
            <p:spPr bwMode="auto">
              <a:xfrm>
                <a:off x="147351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0" name="ïSļíḓê"/>
              <p:cNvSpPr>
                <a:spLocks noChangeArrowheads="1"/>
              </p:cNvSpPr>
              <p:nvPr userDrawn="1"/>
            </p:nvSpPr>
            <p:spPr bwMode="auto">
              <a:xfrm>
                <a:off x="1470501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1" name="iṩlîḋé"/>
              <p:cNvSpPr>
                <a:spLocks noChangeArrowheads="1"/>
              </p:cNvSpPr>
              <p:nvPr userDrawn="1"/>
            </p:nvSpPr>
            <p:spPr bwMode="auto">
              <a:xfrm>
                <a:off x="1467802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ïṩḻíďé"/>
              <p:cNvSpPr>
                <a:spLocks noChangeArrowheads="1"/>
              </p:cNvSpPr>
              <p:nvPr userDrawn="1"/>
            </p:nvSpPr>
            <p:spPr bwMode="auto">
              <a:xfrm>
                <a:off x="146478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3" name="ïSlïďé"/>
              <p:cNvSpPr>
                <a:spLocks noChangeArrowheads="1"/>
              </p:cNvSpPr>
              <p:nvPr userDrawn="1"/>
            </p:nvSpPr>
            <p:spPr bwMode="auto">
              <a:xfrm>
                <a:off x="146208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4" name="îŝḷidé"/>
              <p:cNvSpPr>
                <a:spLocks noChangeArrowheads="1"/>
              </p:cNvSpPr>
              <p:nvPr userDrawn="1"/>
            </p:nvSpPr>
            <p:spPr bwMode="auto">
              <a:xfrm>
                <a:off x="145907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5" name="ísľïḓè"/>
              <p:cNvSpPr>
                <a:spLocks noChangeArrowheads="1"/>
              </p:cNvSpPr>
              <p:nvPr userDrawn="1"/>
            </p:nvSpPr>
            <p:spPr bwMode="auto">
              <a:xfrm>
                <a:off x="145605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6" name="ísļídê"/>
              <p:cNvSpPr>
                <a:spLocks noChangeArrowheads="1"/>
              </p:cNvSpPr>
              <p:nvPr userDrawn="1"/>
            </p:nvSpPr>
            <p:spPr bwMode="auto">
              <a:xfrm>
                <a:off x="1453356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7" name="i$ľîḋé"/>
              <p:cNvSpPr>
                <a:spLocks noChangeArrowheads="1"/>
              </p:cNvSpPr>
              <p:nvPr userDrawn="1"/>
            </p:nvSpPr>
            <p:spPr bwMode="auto">
              <a:xfrm>
                <a:off x="145034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8" name="ïṧḷïḍè"/>
              <p:cNvSpPr>
                <a:spLocks noChangeArrowheads="1"/>
              </p:cNvSpPr>
              <p:nvPr userDrawn="1"/>
            </p:nvSpPr>
            <p:spPr bwMode="auto">
              <a:xfrm>
                <a:off x="1447641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9" name="íš1ïḑê"/>
              <p:cNvSpPr>
                <a:spLocks noChangeArrowheads="1"/>
              </p:cNvSpPr>
              <p:nvPr userDrawn="1"/>
            </p:nvSpPr>
            <p:spPr bwMode="auto">
              <a:xfrm>
                <a:off x="144462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0" name="islîde"/>
              <p:cNvSpPr>
                <a:spLocks noChangeArrowheads="1"/>
              </p:cNvSpPr>
              <p:nvPr userDrawn="1"/>
            </p:nvSpPr>
            <p:spPr bwMode="auto">
              <a:xfrm>
                <a:off x="144192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1" name="ísḷîdê"/>
              <p:cNvSpPr>
                <a:spLocks noChangeArrowheads="1"/>
              </p:cNvSpPr>
              <p:nvPr userDrawn="1"/>
            </p:nvSpPr>
            <p:spPr bwMode="auto">
              <a:xfrm>
                <a:off x="143891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2" name="ïṣḻíďé"/>
              <p:cNvSpPr>
                <a:spLocks noChangeArrowheads="1"/>
              </p:cNvSpPr>
              <p:nvPr userDrawn="1"/>
            </p:nvSpPr>
            <p:spPr bwMode="auto">
              <a:xfrm>
                <a:off x="143621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3" name="íSļiḋè"/>
              <p:cNvSpPr>
                <a:spLocks noChangeArrowheads="1"/>
              </p:cNvSpPr>
              <p:nvPr userDrawn="1"/>
            </p:nvSpPr>
            <p:spPr bwMode="auto">
              <a:xfrm>
                <a:off x="14331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4" name="ïṣḷiḑê"/>
              <p:cNvSpPr>
                <a:spLocks noChangeArrowheads="1"/>
              </p:cNvSpPr>
              <p:nvPr userDrawn="1"/>
            </p:nvSpPr>
            <p:spPr bwMode="auto">
              <a:xfrm>
                <a:off x="143017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5" name="íṡļîḋe"/>
              <p:cNvSpPr>
                <a:spLocks noChangeArrowheads="1"/>
              </p:cNvSpPr>
              <p:nvPr userDrawn="1"/>
            </p:nvSpPr>
            <p:spPr bwMode="auto">
              <a:xfrm>
                <a:off x="15425738" y="20415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6" name="íṥ1iḍe"/>
              <p:cNvSpPr>
                <a:spLocks noChangeArrowheads="1"/>
              </p:cNvSpPr>
              <p:nvPr userDrawn="1"/>
            </p:nvSpPr>
            <p:spPr bwMode="auto">
              <a:xfrm>
                <a:off x="15425738" y="20669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7" name="ï$ḷïḓê"/>
              <p:cNvSpPr>
                <a:spLocks noChangeArrowheads="1"/>
              </p:cNvSpPr>
              <p:nvPr userDrawn="1"/>
            </p:nvSpPr>
            <p:spPr bwMode="auto">
              <a:xfrm>
                <a:off x="15425738" y="209867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íš1íḑé"/>
              <p:cNvSpPr>
                <a:spLocks noChangeArrowheads="1"/>
              </p:cNvSpPr>
              <p:nvPr userDrawn="1"/>
            </p:nvSpPr>
            <p:spPr bwMode="auto">
              <a:xfrm>
                <a:off x="15425738" y="212407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9" name="íşḻïḑé"/>
              <p:cNvSpPr>
                <a:spLocks noChangeArrowheads="1"/>
              </p:cNvSpPr>
              <p:nvPr userDrawn="1"/>
            </p:nvSpPr>
            <p:spPr bwMode="auto">
              <a:xfrm>
                <a:off x="15425738" y="21558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0" name="íśļïḋé"/>
              <p:cNvSpPr>
                <a:spLocks noChangeArrowheads="1"/>
              </p:cNvSpPr>
              <p:nvPr userDrawn="1"/>
            </p:nvSpPr>
            <p:spPr bwMode="auto">
              <a:xfrm>
                <a:off x="15425738" y="21812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1" name="íṡľïďè"/>
              <p:cNvSpPr>
                <a:spLocks noChangeArrowheads="1"/>
              </p:cNvSpPr>
              <p:nvPr userDrawn="1"/>
            </p:nvSpPr>
            <p:spPr bwMode="auto">
              <a:xfrm>
                <a:off x="15425738" y="22129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2" name="îSļíḋe"/>
              <p:cNvSpPr>
                <a:spLocks noChangeArrowheads="1"/>
              </p:cNvSpPr>
              <p:nvPr userDrawn="1"/>
            </p:nvSpPr>
            <p:spPr bwMode="auto">
              <a:xfrm>
                <a:off x="15425738" y="22431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3" name="îSḻïḑé"/>
              <p:cNvSpPr>
                <a:spLocks noChangeArrowheads="1"/>
              </p:cNvSpPr>
              <p:nvPr userDrawn="1"/>
            </p:nvSpPr>
            <p:spPr bwMode="auto">
              <a:xfrm>
                <a:off x="15425738" y="227012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ïSḻïde"/>
              <p:cNvSpPr>
                <a:spLocks noChangeArrowheads="1"/>
              </p:cNvSpPr>
              <p:nvPr userDrawn="1"/>
            </p:nvSpPr>
            <p:spPr bwMode="auto">
              <a:xfrm>
                <a:off x="15425738" y="230028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5" name="iṩḻîḓe"/>
              <p:cNvSpPr>
                <a:spLocks noChangeArrowheads="1"/>
              </p:cNvSpPr>
              <p:nvPr userDrawn="1"/>
            </p:nvSpPr>
            <p:spPr bwMode="auto">
              <a:xfrm>
                <a:off x="15425738" y="23272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6" name="íşḻiḑè"/>
              <p:cNvSpPr>
                <a:spLocks noChangeArrowheads="1"/>
              </p:cNvSpPr>
              <p:nvPr userDrawn="1"/>
            </p:nvSpPr>
            <p:spPr bwMode="auto">
              <a:xfrm>
                <a:off x="15425738" y="23574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7" name="íŝḻîḑè"/>
              <p:cNvSpPr>
                <a:spLocks noChangeArrowheads="1"/>
              </p:cNvSpPr>
              <p:nvPr userDrawn="1"/>
            </p:nvSpPr>
            <p:spPr bwMode="auto">
              <a:xfrm>
                <a:off x="15425738" y="2382838"/>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8" name="ïSḷïḍé"/>
              <p:cNvSpPr>
                <a:spLocks noChangeArrowheads="1"/>
              </p:cNvSpPr>
              <p:nvPr userDrawn="1"/>
            </p:nvSpPr>
            <p:spPr bwMode="auto">
              <a:xfrm>
                <a:off x="15425738" y="24145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9" name="îṥḷïdè"/>
              <p:cNvSpPr>
                <a:spLocks noChangeArrowheads="1"/>
              </p:cNvSpPr>
              <p:nvPr userDrawn="1"/>
            </p:nvSpPr>
            <p:spPr bwMode="auto">
              <a:xfrm>
                <a:off x="15425738" y="24447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0" name="ïṩlíḑè"/>
              <p:cNvSpPr>
                <a:spLocks noChangeArrowheads="1"/>
              </p:cNvSpPr>
              <p:nvPr userDrawn="1"/>
            </p:nvSpPr>
            <p:spPr bwMode="auto">
              <a:xfrm>
                <a:off x="15425738" y="24717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1" name="íSlîďè"/>
              <p:cNvSpPr>
                <a:spLocks noChangeArrowheads="1"/>
              </p:cNvSpPr>
              <p:nvPr userDrawn="1"/>
            </p:nvSpPr>
            <p:spPr bwMode="auto">
              <a:xfrm>
                <a:off x="15425738" y="250190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2" name="iṡľíḓê"/>
              <p:cNvSpPr>
                <a:spLocks noChangeArrowheads="1"/>
              </p:cNvSpPr>
              <p:nvPr userDrawn="1"/>
            </p:nvSpPr>
            <p:spPr bwMode="auto">
              <a:xfrm>
                <a:off x="15425738" y="25288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3" name="ï$ľíďe"/>
              <p:cNvSpPr>
                <a:spLocks noChangeArrowheads="1"/>
              </p:cNvSpPr>
              <p:nvPr userDrawn="1"/>
            </p:nvSpPr>
            <p:spPr bwMode="auto">
              <a:xfrm>
                <a:off x="15425738" y="25590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4" name="îś1íďè"/>
              <p:cNvSpPr>
                <a:spLocks noChangeArrowheads="1"/>
              </p:cNvSpPr>
              <p:nvPr userDrawn="1"/>
            </p:nvSpPr>
            <p:spPr bwMode="auto">
              <a:xfrm>
                <a:off x="15425738" y="25860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5" name="íṣḻîḍe"/>
              <p:cNvSpPr>
                <a:spLocks noChangeArrowheads="1"/>
              </p:cNvSpPr>
              <p:nvPr userDrawn="1"/>
            </p:nvSpPr>
            <p:spPr bwMode="auto">
              <a:xfrm>
                <a:off x="15425738" y="26162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iS1íḋé"/>
              <p:cNvSpPr>
                <a:spLocks noChangeArrowheads="1"/>
              </p:cNvSpPr>
              <p:nvPr userDrawn="1"/>
            </p:nvSpPr>
            <p:spPr bwMode="auto">
              <a:xfrm>
                <a:off x="15425738" y="26431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7" name="iṡ1íḓe"/>
              <p:cNvSpPr>
                <a:spLocks noChangeArrowheads="1"/>
              </p:cNvSpPr>
              <p:nvPr userDrawn="1"/>
            </p:nvSpPr>
            <p:spPr bwMode="auto">
              <a:xfrm>
                <a:off x="15425738" y="26733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8" name="isḻïdê"/>
              <p:cNvSpPr>
                <a:spLocks noChangeArrowheads="1"/>
              </p:cNvSpPr>
              <p:nvPr userDrawn="1"/>
            </p:nvSpPr>
            <p:spPr bwMode="auto">
              <a:xfrm>
                <a:off x="15425738" y="27035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9" name="ïṩľiḓè"/>
              <p:cNvSpPr>
                <a:spLocks noChangeArrowheads="1"/>
              </p:cNvSpPr>
              <p:nvPr userDrawn="1"/>
            </p:nvSpPr>
            <p:spPr bwMode="auto">
              <a:xfrm>
                <a:off x="15425738" y="27305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0" name="íş1ïḋè"/>
              <p:cNvSpPr>
                <a:spLocks noChangeArrowheads="1"/>
              </p:cNvSpPr>
              <p:nvPr userDrawn="1"/>
            </p:nvSpPr>
            <p:spPr bwMode="auto">
              <a:xfrm>
                <a:off x="15425738" y="276066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1" name="îṥ1íḋé"/>
              <p:cNvSpPr>
                <a:spLocks noChangeArrowheads="1"/>
              </p:cNvSpPr>
              <p:nvPr userDrawn="1"/>
            </p:nvSpPr>
            <p:spPr bwMode="auto">
              <a:xfrm>
                <a:off x="15425738" y="27876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ïṩḻïdé"/>
              <p:cNvSpPr>
                <a:spLocks noChangeArrowheads="1"/>
              </p:cNvSpPr>
              <p:nvPr userDrawn="1"/>
            </p:nvSpPr>
            <p:spPr bwMode="auto">
              <a:xfrm>
                <a:off x="15425738" y="28178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3" name="ï$ľiḍê"/>
              <p:cNvSpPr>
                <a:spLocks noChangeArrowheads="1"/>
              </p:cNvSpPr>
              <p:nvPr userDrawn="1"/>
            </p:nvSpPr>
            <p:spPr bwMode="auto">
              <a:xfrm>
                <a:off x="15425738" y="28448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íṥļïḓê"/>
              <p:cNvSpPr>
                <a:spLocks noChangeArrowheads="1"/>
              </p:cNvSpPr>
              <p:nvPr userDrawn="1"/>
            </p:nvSpPr>
            <p:spPr bwMode="auto">
              <a:xfrm>
                <a:off x="15425738" y="2874963"/>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94" name="îSlîďe"/>
            <p:cNvSpPr>
              <a:spLocks noEditPoints="1"/>
            </p:cNvSpPr>
            <p:nvPr userDrawn="1"/>
          </p:nvSpPr>
          <p:spPr bwMode="auto">
            <a:xfrm>
              <a:off x="10338060" y="-4015730"/>
              <a:ext cx="833284" cy="847392"/>
            </a:xfrm>
            <a:custGeom>
              <a:avLst/>
              <a:gdLst>
                <a:gd name="T0" fmla="*/ 371 w 371"/>
                <a:gd name="T1" fmla="*/ 166 h 377"/>
                <a:gd name="T2" fmla="*/ 205 w 371"/>
                <a:gd name="T3" fmla="*/ 0 h 377"/>
                <a:gd name="T4" fmla="*/ 96 w 371"/>
                <a:gd name="T5" fmla="*/ 41 h 377"/>
                <a:gd name="T6" fmla="*/ 59 w 371"/>
                <a:gd name="T7" fmla="*/ 2 h 377"/>
                <a:gd name="T8" fmla="*/ 0 w 371"/>
                <a:gd name="T9" fmla="*/ 58 h 377"/>
                <a:gd name="T10" fmla="*/ 303 w 371"/>
                <a:gd name="T11" fmla="*/ 377 h 377"/>
                <a:gd name="T12" fmla="*/ 362 w 371"/>
                <a:gd name="T13" fmla="*/ 320 h 377"/>
                <a:gd name="T14" fmla="*/ 325 w 371"/>
                <a:gd name="T15" fmla="*/ 281 h 377"/>
                <a:gd name="T16" fmla="*/ 371 w 371"/>
                <a:gd name="T17" fmla="*/ 166 h 377"/>
                <a:gd name="T18" fmla="*/ 205 w 371"/>
                <a:gd name="T19" fmla="*/ 60 h 377"/>
                <a:gd name="T20" fmla="*/ 311 w 371"/>
                <a:gd name="T21" fmla="*/ 166 h 377"/>
                <a:gd name="T22" fmla="*/ 283 w 371"/>
                <a:gd name="T23" fmla="*/ 237 h 377"/>
                <a:gd name="T24" fmla="*/ 137 w 371"/>
                <a:gd name="T25" fmla="*/ 84 h 377"/>
                <a:gd name="T26" fmla="*/ 205 w 371"/>
                <a:gd name="T27" fmla="*/ 6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77">
                  <a:moveTo>
                    <a:pt x="371" y="166"/>
                  </a:moveTo>
                  <a:cubicBezTo>
                    <a:pt x="371" y="75"/>
                    <a:pt x="296" y="0"/>
                    <a:pt x="205" y="0"/>
                  </a:cubicBezTo>
                  <a:cubicBezTo>
                    <a:pt x="165" y="0"/>
                    <a:pt x="126" y="15"/>
                    <a:pt x="96" y="41"/>
                  </a:cubicBezTo>
                  <a:cubicBezTo>
                    <a:pt x="59" y="2"/>
                    <a:pt x="59" y="2"/>
                    <a:pt x="59" y="2"/>
                  </a:cubicBezTo>
                  <a:cubicBezTo>
                    <a:pt x="0" y="58"/>
                    <a:pt x="0" y="58"/>
                    <a:pt x="0" y="58"/>
                  </a:cubicBezTo>
                  <a:cubicBezTo>
                    <a:pt x="303" y="377"/>
                    <a:pt x="303" y="377"/>
                    <a:pt x="303" y="377"/>
                  </a:cubicBezTo>
                  <a:cubicBezTo>
                    <a:pt x="362" y="320"/>
                    <a:pt x="362" y="320"/>
                    <a:pt x="362" y="320"/>
                  </a:cubicBezTo>
                  <a:cubicBezTo>
                    <a:pt x="325" y="281"/>
                    <a:pt x="325" y="281"/>
                    <a:pt x="325" y="281"/>
                  </a:cubicBezTo>
                  <a:cubicBezTo>
                    <a:pt x="354" y="250"/>
                    <a:pt x="371" y="209"/>
                    <a:pt x="371" y="166"/>
                  </a:cubicBezTo>
                  <a:close/>
                  <a:moveTo>
                    <a:pt x="205" y="60"/>
                  </a:moveTo>
                  <a:cubicBezTo>
                    <a:pt x="263" y="60"/>
                    <a:pt x="311" y="108"/>
                    <a:pt x="311" y="166"/>
                  </a:cubicBezTo>
                  <a:cubicBezTo>
                    <a:pt x="311" y="193"/>
                    <a:pt x="301" y="218"/>
                    <a:pt x="283" y="237"/>
                  </a:cubicBezTo>
                  <a:cubicBezTo>
                    <a:pt x="137" y="84"/>
                    <a:pt x="137" y="84"/>
                    <a:pt x="137" y="84"/>
                  </a:cubicBezTo>
                  <a:cubicBezTo>
                    <a:pt x="156" y="69"/>
                    <a:pt x="180" y="60"/>
                    <a:pt x="205" y="60"/>
                  </a:cubicBez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5" name="图片 294"/>
            <p:cNvPicPr>
              <a:picLocks noChangeAspect="1"/>
            </p:cNvPicPr>
            <p:nvPr userDrawn="1"/>
          </p:nvPicPr>
          <p:blipFill>
            <a:blip r:embed="rId3"/>
            <a:stretch>
              <a:fillRect/>
            </a:stretch>
          </p:blipFill>
          <p:spPr>
            <a:xfrm>
              <a:off x="3078393" y="-6280009"/>
              <a:ext cx="587022" cy="237067"/>
            </a:xfrm>
            <a:prstGeom prst="rect">
              <a:avLst/>
            </a:prstGeom>
          </p:spPr>
        </p:pic>
        <p:pic>
          <p:nvPicPr>
            <p:cNvPr id="296" name="图片 295"/>
            <p:cNvPicPr>
              <a:picLocks noChangeAspect="1"/>
            </p:cNvPicPr>
            <p:nvPr userDrawn="1"/>
          </p:nvPicPr>
          <p:blipFill>
            <a:blip r:embed="rId4"/>
            <a:stretch>
              <a:fillRect/>
            </a:stretch>
          </p:blipFill>
          <p:spPr>
            <a:xfrm>
              <a:off x="4070515" y="-5545096"/>
              <a:ext cx="1040046" cy="1059857"/>
            </a:xfrm>
            <a:prstGeom prst="rect">
              <a:avLst/>
            </a:prstGeom>
          </p:spPr>
        </p:pic>
        <p:pic>
          <p:nvPicPr>
            <p:cNvPr id="297" name="图片 296"/>
            <p:cNvPicPr>
              <a:picLocks noChangeAspect="1"/>
            </p:cNvPicPr>
            <p:nvPr userDrawn="1"/>
          </p:nvPicPr>
          <p:blipFill>
            <a:blip r:embed="rId5"/>
            <a:stretch>
              <a:fillRect/>
            </a:stretch>
          </p:blipFill>
          <p:spPr>
            <a:xfrm>
              <a:off x="245840" y="-6114456"/>
              <a:ext cx="1415335" cy="1601291"/>
            </a:xfrm>
            <a:prstGeom prst="rect">
              <a:avLst/>
            </a:prstGeom>
          </p:spPr>
        </p:pic>
        <p:pic>
          <p:nvPicPr>
            <p:cNvPr id="298" name="图片 297"/>
            <p:cNvPicPr>
              <a:picLocks noChangeAspect="1"/>
            </p:cNvPicPr>
            <p:nvPr userDrawn="1"/>
          </p:nvPicPr>
          <p:blipFill>
            <a:blip r:embed="rId6"/>
            <a:stretch>
              <a:fillRect/>
            </a:stretch>
          </p:blipFill>
          <p:spPr>
            <a:xfrm>
              <a:off x="8404786" y="-3886456"/>
              <a:ext cx="917807" cy="1845176"/>
            </a:xfrm>
            <a:prstGeom prst="rect">
              <a:avLst/>
            </a:prstGeom>
          </p:spPr>
        </p:pic>
        <p:pic>
          <p:nvPicPr>
            <p:cNvPr id="299" name="图片 298"/>
            <p:cNvPicPr>
              <a:picLocks noChangeAspect="1"/>
            </p:cNvPicPr>
            <p:nvPr userDrawn="1"/>
          </p:nvPicPr>
          <p:blipFill>
            <a:blip r:embed="rId7"/>
            <a:stretch>
              <a:fillRect/>
            </a:stretch>
          </p:blipFill>
          <p:spPr>
            <a:xfrm>
              <a:off x="6280852" y="-3858038"/>
              <a:ext cx="1390427" cy="1154317"/>
            </a:xfrm>
            <a:prstGeom prst="rect">
              <a:avLst/>
            </a:prstGeom>
          </p:spPr>
        </p:pic>
        <p:sp>
          <p:nvSpPr>
            <p:cNvPr id="300" name="î$lïḓe"/>
            <p:cNvSpPr>
              <a:spLocks noEditPoints="1"/>
            </p:cNvSpPr>
            <p:nvPr userDrawn="1"/>
          </p:nvSpPr>
          <p:spPr bwMode="auto">
            <a:xfrm>
              <a:off x="7597334" y="-5259081"/>
              <a:ext cx="1614904" cy="1247284"/>
            </a:xfrm>
            <a:custGeom>
              <a:avLst/>
              <a:gdLst>
                <a:gd name="T0" fmla="*/ 1158 w 1353"/>
                <a:gd name="T1" fmla="*/ 1045 h 1045"/>
                <a:gd name="T2" fmla="*/ 1155 w 1353"/>
                <a:gd name="T3" fmla="*/ 1045 h 1045"/>
                <a:gd name="T4" fmla="*/ 0 w 1353"/>
                <a:gd name="T5" fmla="*/ 775 h 1045"/>
                <a:gd name="T6" fmla="*/ 1353 w 1353"/>
                <a:gd name="T7" fmla="*/ 0 h 1045"/>
                <a:gd name="T8" fmla="*/ 1158 w 1353"/>
                <a:gd name="T9" fmla="*/ 1045 h 1045"/>
                <a:gd name="T10" fmla="*/ 9 w 1353"/>
                <a:gd name="T11" fmla="*/ 773 h 1045"/>
                <a:gd name="T12" fmla="*/ 1153 w 1353"/>
                <a:gd name="T13" fmla="*/ 1040 h 1045"/>
                <a:gd name="T14" fmla="*/ 1348 w 1353"/>
                <a:gd name="T15" fmla="*/ 7 h 1045"/>
                <a:gd name="T16" fmla="*/ 9 w 1353"/>
                <a:gd name="T17" fmla="*/ 77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045">
                  <a:moveTo>
                    <a:pt x="1158" y="1045"/>
                  </a:moveTo>
                  <a:lnTo>
                    <a:pt x="1155" y="1045"/>
                  </a:lnTo>
                  <a:lnTo>
                    <a:pt x="0" y="775"/>
                  </a:lnTo>
                  <a:lnTo>
                    <a:pt x="1353" y="0"/>
                  </a:lnTo>
                  <a:lnTo>
                    <a:pt x="1158" y="1045"/>
                  </a:lnTo>
                  <a:close/>
                  <a:moveTo>
                    <a:pt x="9" y="773"/>
                  </a:moveTo>
                  <a:lnTo>
                    <a:pt x="1153" y="1040"/>
                  </a:lnTo>
                  <a:lnTo>
                    <a:pt x="1348" y="7"/>
                  </a:lnTo>
                  <a:lnTo>
                    <a:pt x="9" y="773"/>
                  </a:lnTo>
                  <a:close/>
                </a:path>
              </a:pathLst>
            </a:custGeom>
            <a:solidFill>
              <a:srgbClr val="FFA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iŝḻiďé"/>
            <p:cNvSpPr/>
            <p:nvPr userDrawn="1"/>
          </p:nvSpPr>
          <p:spPr>
            <a:xfrm>
              <a:off x="11651561" y="-3842981"/>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ïsľïdé"/>
            <p:cNvSpPr/>
            <p:nvPr userDrawn="1"/>
          </p:nvSpPr>
          <p:spPr>
            <a:xfrm>
              <a:off x="11462558" y="-3318109"/>
              <a:ext cx="85160" cy="85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ïṡļíḑé"/>
            <p:cNvSpPr/>
            <p:nvPr userDrawn="1"/>
          </p:nvSpPr>
          <p:spPr>
            <a:xfrm>
              <a:off x="3596269" y="-4860512"/>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726968" y="1720840"/>
            <a:ext cx="5731164" cy="1421928"/>
          </a:xfrm>
        </p:spPr>
        <p:txBody>
          <a:bodyPr vert="horz" lIns="91440" tIns="45720" rIns="91440" bIns="45720" rtlCol="0" anchor="b">
            <a:spAutoFit/>
          </a:bodyPr>
          <a:lstStyle>
            <a:lvl1pPr algn="ctr">
              <a:defRPr lang="zh-CN" altLang="en-US" sz="4800">
                <a:solidFill>
                  <a:srgbClr val="476EB6"/>
                </a:solidFill>
              </a:defRPr>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726968" y="3142768"/>
            <a:ext cx="5731164" cy="286232"/>
          </a:xfrm>
        </p:spPr>
        <p:txBody>
          <a:bodyPr>
            <a:spAutoFit/>
          </a:bodyPr>
          <a:lstStyle>
            <a:lvl1pPr marL="0" indent="0" algn="ctr">
              <a:buNone/>
              <a:defRPr lang="en-US" altLang="zh-CN" sz="1400" kern="1200">
                <a:solidFill>
                  <a:srgbClr val="476EB6"/>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
        <p:nvSpPr>
          <p:cNvPr id="4" name="日期占位符 3"/>
          <p:cNvSpPr>
            <a:spLocks noGrp="1"/>
          </p:cNvSpPr>
          <p:nvPr>
            <p:ph type="dt" sz="half" idx="10"/>
          </p:nvPr>
        </p:nvSpPr>
        <p:spPr/>
        <p:txBody>
          <a:bodyPr/>
          <a:lstStyle/>
          <a:p>
            <a:fld id="{6834F10D-3A58-4285-A9DB-D9098A7BEDD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defRPr>
            </a:lvl1pPr>
          </a:lstStyle>
          <a:p>
            <a:fld id="{7F65B630-C7FF-41C0-9923-C5E5E29EED81}" type="slidenum">
              <a:rPr lang="en-US" altLang="zh-CN"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accent1">
            <a:lumMod val="5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
            <a:ext cx="12192000" cy="685799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椭圆 69"/>
          <p:cNvSpPr/>
          <p:nvPr userDrawn="1"/>
        </p:nvSpPr>
        <p:spPr>
          <a:xfrm rot="21144686">
            <a:off x="4210456" y="-687263"/>
            <a:ext cx="9115989" cy="7132798"/>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1247" h="5822114">
                <a:moveTo>
                  <a:pt x="4635" y="3315974"/>
                </a:moveTo>
                <a:cubicBezTo>
                  <a:pt x="-96965" y="1260162"/>
                  <a:pt x="1495299" y="1799912"/>
                  <a:pt x="2433511" y="1258575"/>
                </a:cubicBezTo>
                <a:cubicBezTo>
                  <a:pt x="3371723" y="717238"/>
                  <a:pt x="4013073" y="-267013"/>
                  <a:pt x="5633910" y="67949"/>
                </a:cubicBezTo>
                <a:cubicBezTo>
                  <a:pt x="7254747" y="402911"/>
                  <a:pt x="8100885" y="1527584"/>
                  <a:pt x="7929435" y="3154049"/>
                </a:cubicBezTo>
                <a:cubicBezTo>
                  <a:pt x="7929435" y="4437614"/>
                  <a:pt x="5735510" y="5794062"/>
                  <a:pt x="4414710" y="5821049"/>
                </a:cubicBezTo>
                <a:cubicBezTo>
                  <a:pt x="3093910" y="5848037"/>
                  <a:pt x="106235" y="5371786"/>
                  <a:pt x="4635" y="3315974"/>
                </a:cubicBezTo>
                <a:close/>
              </a:path>
            </a:pathLst>
          </a:custGeom>
          <a:solidFill>
            <a:schemeClr val="bg2">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69"/>
          <p:cNvSpPr/>
          <p:nvPr userDrawn="1"/>
        </p:nvSpPr>
        <p:spPr>
          <a:xfrm rot="838279">
            <a:off x="5645746" y="1020839"/>
            <a:ext cx="8144830" cy="6029116"/>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 name="connsiteX0-207" fmla="*/ 26528 w 7973140"/>
              <a:gd name="connsiteY0-208" fmla="*/ 3315974 h 6049571"/>
              <a:gd name="connsiteX1-209" fmla="*/ 2455404 w 7973140"/>
              <a:gd name="connsiteY1-210" fmla="*/ 1258575 h 6049571"/>
              <a:gd name="connsiteX2-211" fmla="*/ 5655803 w 7973140"/>
              <a:gd name="connsiteY2-212" fmla="*/ 67949 h 6049571"/>
              <a:gd name="connsiteX3-213" fmla="*/ 7951328 w 7973140"/>
              <a:gd name="connsiteY3-214" fmla="*/ 3154049 h 6049571"/>
              <a:gd name="connsiteX4-215" fmla="*/ 4032067 w 7973140"/>
              <a:gd name="connsiteY4-216" fmla="*/ 6049296 h 6049571"/>
              <a:gd name="connsiteX5-217" fmla="*/ 26528 w 7973140"/>
              <a:gd name="connsiteY5-218" fmla="*/ 3315974 h 6049571"/>
              <a:gd name="connsiteX0-219" fmla="*/ 26528 w 7973140"/>
              <a:gd name="connsiteY0-220" fmla="*/ 3315974 h 6049571"/>
              <a:gd name="connsiteX1-221" fmla="*/ 2455404 w 7973140"/>
              <a:gd name="connsiteY1-222" fmla="*/ 1258575 h 6049571"/>
              <a:gd name="connsiteX2-223" fmla="*/ 5655803 w 7973140"/>
              <a:gd name="connsiteY2-224" fmla="*/ 67949 h 6049571"/>
              <a:gd name="connsiteX3-225" fmla="*/ 7951328 w 7973140"/>
              <a:gd name="connsiteY3-226" fmla="*/ 3154049 h 6049571"/>
              <a:gd name="connsiteX4-227" fmla="*/ 4032067 w 7973140"/>
              <a:gd name="connsiteY4-228" fmla="*/ 6049296 h 6049571"/>
              <a:gd name="connsiteX5-229" fmla="*/ 26528 w 7973140"/>
              <a:gd name="connsiteY5-230" fmla="*/ 3315974 h 6049571"/>
              <a:gd name="connsiteX0-231" fmla="*/ 11417 w 7958029"/>
              <a:gd name="connsiteY0-232" fmla="*/ 3315974 h 6049841"/>
              <a:gd name="connsiteX1-233" fmla="*/ 2440293 w 7958029"/>
              <a:gd name="connsiteY1-234" fmla="*/ 1258575 h 6049841"/>
              <a:gd name="connsiteX2-235" fmla="*/ 5640692 w 7958029"/>
              <a:gd name="connsiteY2-236" fmla="*/ 67949 h 6049841"/>
              <a:gd name="connsiteX3-237" fmla="*/ 7936217 w 7958029"/>
              <a:gd name="connsiteY3-238" fmla="*/ 3154049 h 6049841"/>
              <a:gd name="connsiteX4-239" fmla="*/ 4016956 w 7958029"/>
              <a:gd name="connsiteY4-240" fmla="*/ 6049296 h 6049841"/>
              <a:gd name="connsiteX5-241" fmla="*/ 11417 w 7958029"/>
              <a:gd name="connsiteY5-242" fmla="*/ 3315974 h 60498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8029" h="6049841">
                <a:moveTo>
                  <a:pt x="11417" y="3315974"/>
                </a:moveTo>
                <a:cubicBezTo>
                  <a:pt x="-153215" y="1531195"/>
                  <a:pt x="1502081" y="1799912"/>
                  <a:pt x="2440293" y="1258575"/>
                </a:cubicBezTo>
                <a:cubicBezTo>
                  <a:pt x="3378505" y="717238"/>
                  <a:pt x="4019855" y="-267013"/>
                  <a:pt x="5640692" y="67949"/>
                </a:cubicBezTo>
                <a:cubicBezTo>
                  <a:pt x="7261529" y="402911"/>
                  <a:pt x="8107667" y="1527584"/>
                  <a:pt x="7936217" y="3154049"/>
                </a:cubicBezTo>
                <a:cubicBezTo>
                  <a:pt x="7936217" y="4437614"/>
                  <a:pt x="5337756" y="6022309"/>
                  <a:pt x="4016956" y="6049296"/>
                </a:cubicBezTo>
                <a:cubicBezTo>
                  <a:pt x="2696156" y="6076284"/>
                  <a:pt x="176049" y="5100753"/>
                  <a:pt x="11417" y="3315974"/>
                </a:cubicBezTo>
                <a:close/>
              </a:path>
            </a:pathLst>
          </a:cu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69"/>
          <p:cNvSpPr/>
          <p:nvPr userDrawn="1"/>
        </p:nvSpPr>
        <p:spPr>
          <a:xfrm rot="20761721" flipH="1">
            <a:off x="6368852" y="1942928"/>
            <a:ext cx="7157847" cy="5441528"/>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 name="connsiteX0-207" fmla="*/ 26528 w 7973140"/>
              <a:gd name="connsiteY0-208" fmla="*/ 3315974 h 6049571"/>
              <a:gd name="connsiteX1-209" fmla="*/ 2455404 w 7973140"/>
              <a:gd name="connsiteY1-210" fmla="*/ 1258575 h 6049571"/>
              <a:gd name="connsiteX2-211" fmla="*/ 5655803 w 7973140"/>
              <a:gd name="connsiteY2-212" fmla="*/ 67949 h 6049571"/>
              <a:gd name="connsiteX3-213" fmla="*/ 7951328 w 7973140"/>
              <a:gd name="connsiteY3-214" fmla="*/ 3154049 h 6049571"/>
              <a:gd name="connsiteX4-215" fmla="*/ 4032067 w 7973140"/>
              <a:gd name="connsiteY4-216" fmla="*/ 6049296 h 6049571"/>
              <a:gd name="connsiteX5-217" fmla="*/ 26528 w 7973140"/>
              <a:gd name="connsiteY5-218" fmla="*/ 3315974 h 6049571"/>
              <a:gd name="connsiteX0-219" fmla="*/ 26528 w 7973140"/>
              <a:gd name="connsiteY0-220" fmla="*/ 3315974 h 6049571"/>
              <a:gd name="connsiteX1-221" fmla="*/ 2455404 w 7973140"/>
              <a:gd name="connsiteY1-222" fmla="*/ 1258575 h 6049571"/>
              <a:gd name="connsiteX2-223" fmla="*/ 5655803 w 7973140"/>
              <a:gd name="connsiteY2-224" fmla="*/ 67949 h 6049571"/>
              <a:gd name="connsiteX3-225" fmla="*/ 7951328 w 7973140"/>
              <a:gd name="connsiteY3-226" fmla="*/ 3154049 h 6049571"/>
              <a:gd name="connsiteX4-227" fmla="*/ 4032067 w 7973140"/>
              <a:gd name="connsiteY4-228" fmla="*/ 6049296 h 6049571"/>
              <a:gd name="connsiteX5-229" fmla="*/ 26528 w 7973140"/>
              <a:gd name="connsiteY5-230" fmla="*/ 3315974 h 6049571"/>
              <a:gd name="connsiteX0-231" fmla="*/ 11417 w 7958029"/>
              <a:gd name="connsiteY0-232" fmla="*/ 3315974 h 6049841"/>
              <a:gd name="connsiteX1-233" fmla="*/ 2440293 w 7958029"/>
              <a:gd name="connsiteY1-234" fmla="*/ 1258575 h 6049841"/>
              <a:gd name="connsiteX2-235" fmla="*/ 5640692 w 7958029"/>
              <a:gd name="connsiteY2-236" fmla="*/ 67949 h 6049841"/>
              <a:gd name="connsiteX3-237" fmla="*/ 7936217 w 7958029"/>
              <a:gd name="connsiteY3-238" fmla="*/ 3154049 h 6049841"/>
              <a:gd name="connsiteX4-239" fmla="*/ 4016956 w 7958029"/>
              <a:gd name="connsiteY4-240" fmla="*/ 6049296 h 6049841"/>
              <a:gd name="connsiteX5-241" fmla="*/ 11417 w 7958029"/>
              <a:gd name="connsiteY5-242" fmla="*/ 3315974 h 60498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8029" h="6049841">
                <a:moveTo>
                  <a:pt x="11417" y="3315974"/>
                </a:moveTo>
                <a:cubicBezTo>
                  <a:pt x="-153215" y="1531195"/>
                  <a:pt x="1502081" y="1799912"/>
                  <a:pt x="2440293" y="1258575"/>
                </a:cubicBezTo>
                <a:cubicBezTo>
                  <a:pt x="3378505" y="717238"/>
                  <a:pt x="4019855" y="-267013"/>
                  <a:pt x="5640692" y="67949"/>
                </a:cubicBezTo>
                <a:cubicBezTo>
                  <a:pt x="7261529" y="402911"/>
                  <a:pt x="8107667" y="1527584"/>
                  <a:pt x="7936217" y="3154049"/>
                </a:cubicBezTo>
                <a:cubicBezTo>
                  <a:pt x="7936217" y="4437614"/>
                  <a:pt x="5337756" y="6022309"/>
                  <a:pt x="4016956" y="6049296"/>
                </a:cubicBezTo>
                <a:cubicBezTo>
                  <a:pt x="2696156" y="6076284"/>
                  <a:pt x="176049" y="5100753"/>
                  <a:pt x="11417" y="3315974"/>
                </a:cubicBezTo>
                <a:close/>
              </a:path>
            </a:pathLst>
          </a:custGeom>
          <a:solidFill>
            <a:srgbClr val="CCE3B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6737492" y="2011081"/>
            <a:ext cx="5454508" cy="2790310"/>
            <a:chOff x="6737492" y="2011081"/>
            <a:chExt cx="5454508" cy="2790310"/>
          </a:xfrm>
        </p:grpSpPr>
        <p:sp>
          <p:nvSpPr>
            <p:cNvPr id="6" name="任意多边形: 形状 5"/>
            <p:cNvSpPr/>
            <p:nvPr/>
          </p:nvSpPr>
          <p:spPr>
            <a:xfrm>
              <a:off x="6737492" y="2011081"/>
              <a:ext cx="5454508" cy="2790310"/>
            </a:xfrm>
            <a:custGeom>
              <a:avLst/>
              <a:gdLst>
                <a:gd name="connsiteX0" fmla="*/ 6975198 w 7639048"/>
                <a:gd name="connsiteY0" fmla="*/ 0 h 3907834"/>
                <a:gd name="connsiteX1" fmla="*/ 7103094 w 7639048"/>
                <a:gd name="connsiteY1" fmla="*/ 0 h 3907834"/>
                <a:gd name="connsiteX2" fmla="*/ 7103094 w 7639048"/>
                <a:gd name="connsiteY2" fmla="*/ 262987 h 3907834"/>
                <a:gd name="connsiteX3" fmla="*/ 7225739 w 7639048"/>
                <a:gd name="connsiteY3" fmla="*/ 262987 h 3907834"/>
                <a:gd name="connsiteX4" fmla="*/ 7225739 w 7639048"/>
                <a:gd name="connsiteY4" fmla="*/ 418362 h 3907834"/>
                <a:gd name="connsiteX5" fmla="*/ 7296492 w 7639048"/>
                <a:gd name="connsiteY5" fmla="*/ 418362 h 3907834"/>
                <a:gd name="connsiteX6" fmla="*/ 7296492 w 7639048"/>
                <a:gd name="connsiteY6" fmla="*/ 1522920 h 3907834"/>
                <a:gd name="connsiteX7" fmla="*/ 7296492 w 7639048"/>
                <a:gd name="connsiteY7" fmla="*/ 1856784 h 3907834"/>
                <a:gd name="connsiteX8" fmla="*/ 7296492 w 7639048"/>
                <a:gd name="connsiteY8" fmla="*/ 2315474 h 3907834"/>
                <a:gd name="connsiteX9" fmla="*/ 7639048 w 7639048"/>
                <a:gd name="connsiteY9" fmla="*/ 2315474 h 3907834"/>
                <a:gd name="connsiteX10" fmla="*/ 7639048 w 7639048"/>
                <a:gd name="connsiteY10" fmla="*/ 3907834 h 3907834"/>
                <a:gd name="connsiteX11" fmla="*/ 6216254 w 7639048"/>
                <a:gd name="connsiteY11" fmla="*/ 3907834 h 3907834"/>
                <a:gd name="connsiteX12" fmla="*/ 6216254 w 7639048"/>
                <a:gd name="connsiteY12" fmla="*/ 3907633 h 3907834"/>
                <a:gd name="connsiteX13" fmla="*/ 0 w 7639048"/>
                <a:gd name="connsiteY13" fmla="*/ 3907633 h 3907834"/>
                <a:gd name="connsiteX14" fmla="*/ 0 w 7639048"/>
                <a:gd name="connsiteY14" fmla="*/ 3691633 h 3907834"/>
                <a:gd name="connsiteX15" fmla="*/ 209553 w 7639048"/>
                <a:gd name="connsiteY15" fmla="*/ 3691633 h 3907834"/>
                <a:gd name="connsiteX16" fmla="*/ 209553 w 7639048"/>
                <a:gd name="connsiteY16" fmla="*/ 3410849 h 3907834"/>
                <a:gd name="connsiteX17" fmla="*/ 681043 w 7639048"/>
                <a:gd name="connsiteY17" fmla="*/ 3410849 h 3907834"/>
                <a:gd name="connsiteX18" fmla="*/ 681043 w 7639048"/>
                <a:gd name="connsiteY18" fmla="*/ 2029724 h 3907834"/>
                <a:gd name="connsiteX19" fmla="*/ 1333503 w 7639048"/>
                <a:gd name="connsiteY19" fmla="*/ 2029724 h 3907834"/>
                <a:gd name="connsiteX20" fmla="*/ 1333503 w 7639048"/>
                <a:gd name="connsiteY20" fmla="*/ 1729688 h 3907834"/>
                <a:gd name="connsiteX21" fmla="*/ 1843094 w 7639048"/>
                <a:gd name="connsiteY21" fmla="*/ 1729688 h 3907834"/>
                <a:gd name="connsiteX22" fmla="*/ 1843094 w 7639048"/>
                <a:gd name="connsiteY22" fmla="*/ 2427394 h 3907834"/>
                <a:gd name="connsiteX23" fmla="*/ 2750347 w 7639048"/>
                <a:gd name="connsiteY23" fmla="*/ 2427394 h 3907834"/>
                <a:gd name="connsiteX24" fmla="*/ 2750347 w 7639048"/>
                <a:gd name="connsiteY24" fmla="*/ 1162955 h 3907834"/>
                <a:gd name="connsiteX25" fmla="*/ 3390901 w 7639048"/>
                <a:gd name="connsiteY25" fmla="*/ 1162955 h 3907834"/>
                <a:gd name="connsiteX26" fmla="*/ 3390901 w 7639048"/>
                <a:gd name="connsiteY26" fmla="*/ 2427394 h 3907834"/>
                <a:gd name="connsiteX27" fmla="*/ 3390901 w 7639048"/>
                <a:gd name="connsiteY27" fmla="*/ 3153674 h 3907834"/>
                <a:gd name="connsiteX28" fmla="*/ 3598071 w 7639048"/>
                <a:gd name="connsiteY28" fmla="*/ 3153674 h 3907834"/>
                <a:gd name="connsiteX29" fmla="*/ 3598071 w 7639048"/>
                <a:gd name="connsiteY29" fmla="*/ 69952 h 3907834"/>
                <a:gd name="connsiteX30" fmla="*/ 4781551 w 7639048"/>
                <a:gd name="connsiteY30" fmla="*/ 69952 h 3907834"/>
                <a:gd name="connsiteX31" fmla="*/ 4781551 w 7639048"/>
                <a:gd name="connsiteY31" fmla="*/ 2980539 h 3907834"/>
                <a:gd name="connsiteX32" fmla="*/ 5481639 w 7639048"/>
                <a:gd name="connsiteY32" fmla="*/ 2980539 h 3907834"/>
                <a:gd name="connsiteX33" fmla="*/ 5481639 w 7639048"/>
                <a:gd name="connsiteY33" fmla="*/ 1115673 h 3907834"/>
                <a:gd name="connsiteX34" fmla="*/ 5551041 w 7639048"/>
                <a:gd name="connsiteY34" fmla="*/ 1115673 h 3907834"/>
                <a:gd name="connsiteX35" fmla="*/ 5551041 w 7639048"/>
                <a:gd name="connsiteY35" fmla="*/ 961519 h 3907834"/>
                <a:gd name="connsiteX36" fmla="*/ 5767041 w 7639048"/>
                <a:gd name="connsiteY36" fmla="*/ 961519 h 3907834"/>
                <a:gd name="connsiteX37" fmla="*/ 5767041 w 7639048"/>
                <a:gd name="connsiteY37" fmla="*/ 1115673 h 3907834"/>
                <a:gd name="connsiteX38" fmla="*/ 5836443 w 7639048"/>
                <a:gd name="connsiteY38" fmla="*/ 1115673 h 3907834"/>
                <a:gd name="connsiteX39" fmla="*/ 5836443 w 7639048"/>
                <a:gd name="connsiteY39" fmla="*/ 1406333 h 3907834"/>
                <a:gd name="connsiteX40" fmla="*/ 5997178 w 7639048"/>
                <a:gd name="connsiteY40" fmla="*/ 1406333 h 3907834"/>
                <a:gd name="connsiteX41" fmla="*/ 5997178 w 7639048"/>
                <a:gd name="connsiteY41" fmla="*/ 1112724 h 3907834"/>
                <a:gd name="connsiteX42" fmla="*/ 6181726 w 7639048"/>
                <a:gd name="connsiteY42" fmla="*/ 1112724 h 3907834"/>
                <a:gd name="connsiteX43" fmla="*/ 6181726 w 7639048"/>
                <a:gd name="connsiteY43" fmla="*/ 1406333 h 3907834"/>
                <a:gd name="connsiteX44" fmla="*/ 6343650 w 7639048"/>
                <a:gd name="connsiteY44" fmla="*/ 1406333 h 3907834"/>
                <a:gd name="connsiteX45" fmla="*/ 6343650 w 7639048"/>
                <a:gd name="connsiteY45" fmla="*/ 2315474 h 3907834"/>
                <a:gd name="connsiteX46" fmla="*/ 6603549 w 7639048"/>
                <a:gd name="connsiteY46" fmla="*/ 2315474 h 3907834"/>
                <a:gd name="connsiteX47" fmla="*/ 6603549 w 7639048"/>
                <a:gd name="connsiteY47" fmla="*/ 1522920 h 3907834"/>
                <a:gd name="connsiteX48" fmla="*/ 6781801 w 7639048"/>
                <a:gd name="connsiteY48" fmla="*/ 1522920 h 3907834"/>
                <a:gd name="connsiteX49" fmla="*/ 6781801 w 7639048"/>
                <a:gd name="connsiteY49" fmla="*/ 418362 h 3907834"/>
                <a:gd name="connsiteX50" fmla="*/ 6852554 w 7639048"/>
                <a:gd name="connsiteY50" fmla="*/ 418362 h 3907834"/>
                <a:gd name="connsiteX51" fmla="*/ 6852554 w 7639048"/>
                <a:gd name="connsiteY51" fmla="*/ 262987 h 3907834"/>
                <a:gd name="connsiteX52" fmla="*/ 6975198 w 7639048"/>
                <a:gd name="connsiteY52" fmla="*/ 262987 h 39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639048" h="3907834">
                  <a:moveTo>
                    <a:pt x="6975198" y="0"/>
                  </a:moveTo>
                  <a:lnTo>
                    <a:pt x="7103094" y="0"/>
                  </a:lnTo>
                  <a:lnTo>
                    <a:pt x="7103094" y="262987"/>
                  </a:lnTo>
                  <a:lnTo>
                    <a:pt x="7225739" y="262987"/>
                  </a:lnTo>
                  <a:lnTo>
                    <a:pt x="7225739" y="418362"/>
                  </a:lnTo>
                  <a:lnTo>
                    <a:pt x="7296492" y="418362"/>
                  </a:lnTo>
                  <a:lnTo>
                    <a:pt x="7296492" y="1522920"/>
                  </a:lnTo>
                  <a:lnTo>
                    <a:pt x="7296492" y="1856784"/>
                  </a:lnTo>
                  <a:lnTo>
                    <a:pt x="7296492" y="2315474"/>
                  </a:lnTo>
                  <a:lnTo>
                    <a:pt x="7639048" y="2315474"/>
                  </a:lnTo>
                  <a:lnTo>
                    <a:pt x="7639048" y="3907834"/>
                  </a:lnTo>
                  <a:lnTo>
                    <a:pt x="6216254" y="3907834"/>
                  </a:lnTo>
                  <a:lnTo>
                    <a:pt x="6216254" y="3907633"/>
                  </a:lnTo>
                  <a:lnTo>
                    <a:pt x="0" y="3907633"/>
                  </a:lnTo>
                  <a:lnTo>
                    <a:pt x="0" y="3691633"/>
                  </a:lnTo>
                  <a:lnTo>
                    <a:pt x="209553" y="3691633"/>
                  </a:lnTo>
                  <a:lnTo>
                    <a:pt x="209553" y="3410849"/>
                  </a:lnTo>
                  <a:lnTo>
                    <a:pt x="681043" y="3410849"/>
                  </a:lnTo>
                  <a:lnTo>
                    <a:pt x="681043" y="2029724"/>
                  </a:lnTo>
                  <a:lnTo>
                    <a:pt x="1333503" y="2029724"/>
                  </a:lnTo>
                  <a:lnTo>
                    <a:pt x="1333503" y="1729688"/>
                  </a:lnTo>
                  <a:lnTo>
                    <a:pt x="1843094" y="1729688"/>
                  </a:lnTo>
                  <a:lnTo>
                    <a:pt x="1843094" y="2427394"/>
                  </a:lnTo>
                  <a:lnTo>
                    <a:pt x="2750347" y="2427394"/>
                  </a:lnTo>
                  <a:lnTo>
                    <a:pt x="2750347" y="1162955"/>
                  </a:lnTo>
                  <a:lnTo>
                    <a:pt x="3390901" y="1162955"/>
                  </a:lnTo>
                  <a:lnTo>
                    <a:pt x="3390901" y="2427394"/>
                  </a:lnTo>
                  <a:lnTo>
                    <a:pt x="3390901" y="3153674"/>
                  </a:lnTo>
                  <a:lnTo>
                    <a:pt x="3598071" y="3153674"/>
                  </a:lnTo>
                  <a:lnTo>
                    <a:pt x="3598071" y="69952"/>
                  </a:lnTo>
                  <a:lnTo>
                    <a:pt x="4781551" y="69952"/>
                  </a:lnTo>
                  <a:lnTo>
                    <a:pt x="4781551" y="2980539"/>
                  </a:lnTo>
                  <a:lnTo>
                    <a:pt x="5481639" y="2980539"/>
                  </a:lnTo>
                  <a:lnTo>
                    <a:pt x="5481639" y="1115673"/>
                  </a:lnTo>
                  <a:lnTo>
                    <a:pt x="5551041" y="1115673"/>
                  </a:lnTo>
                  <a:lnTo>
                    <a:pt x="5551041" y="961519"/>
                  </a:lnTo>
                  <a:lnTo>
                    <a:pt x="5767041" y="961519"/>
                  </a:lnTo>
                  <a:lnTo>
                    <a:pt x="5767041" y="1115673"/>
                  </a:lnTo>
                  <a:lnTo>
                    <a:pt x="5836443" y="1115673"/>
                  </a:lnTo>
                  <a:lnTo>
                    <a:pt x="5836443" y="1406333"/>
                  </a:lnTo>
                  <a:lnTo>
                    <a:pt x="5997178" y="1406333"/>
                  </a:lnTo>
                  <a:lnTo>
                    <a:pt x="5997178" y="1112724"/>
                  </a:lnTo>
                  <a:lnTo>
                    <a:pt x="6181726" y="1112724"/>
                  </a:lnTo>
                  <a:lnTo>
                    <a:pt x="6181726" y="1406333"/>
                  </a:lnTo>
                  <a:lnTo>
                    <a:pt x="6343650" y="1406333"/>
                  </a:lnTo>
                  <a:lnTo>
                    <a:pt x="6343650" y="2315474"/>
                  </a:lnTo>
                  <a:lnTo>
                    <a:pt x="6603549" y="2315474"/>
                  </a:lnTo>
                  <a:lnTo>
                    <a:pt x="6603549" y="1522920"/>
                  </a:lnTo>
                  <a:lnTo>
                    <a:pt x="6781801" y="1522920"/>
                  </a:lnTo>
                  <a:lnTo>
                    <a:pt x="6781801" y="418362"/>
                  </a:lnTo>
                  <a:lnTo>
                    <a:pt x="6852554" y="418362"/>
                  </a:lnTo>
                  <a:lnTo>
                    <a:pt x="6852554" y="262987"/>
                  </a:lnTo>
                  <a:lnTo>
                    <a:pt x="6975198" y="262987"/>
                  </a:lnTo>
                  <a:close/>
                </a:path>
              </a:pathLst>
            </a:cu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p:nvSpPr>
          <p:spPr>
            <a:xfrm>
              <a:off x="7099288" y="2964922"/>
              <a:ext cx="4798200" cy="1832906"/>
            </a:xfrm>
            <a:custGeom>
              <a:avLst/>
              <a:gdLst>
                <a:gd name="connsiteX0" fmla="*/ 571500 w 6719888"/>
                <a:gd name="connsiteY0" fmla="*/ 0 h 2566988"/>
                <a:gd name="connsiteX1" fmla="*/ 1109662 w 6719888"/>
                <a:gd name="connsiteY1" fmla="*/ 0 h 2566988"/>
                <a:gd name="connsiteX2" fmla="*/ 1109662 w 6719888"/>
                <a:gd name="connsiteY2" fmla="*/ 1727597 h 2566988"/>
                <a:gd name="connsiteX3" fmla="*/ 1247775 w 6719888"/>
                <a:gd name="connsiteY3" fmla="*/ 1727597 h 2566988"/>
                <a:gd name="connsiteX4" fmla="*/ 1247775 w 6719888"/>
                <a:gd name="connsiteY4" fmla="*/ 2007393 h 2566988"/>
                <a:gd name="connsiteX5" fmla="*/ 1595436 w 6719888"/>
                <a:gd name="connsiteY5" fmla="*/ 2007393 h 2566988"/>
                <a:gd name="connsiteX6" fmla="*/ 1595436 w 6719888"/>
                <a:gd name="connsiteY6" fmla="*/ 1727597 h 2566988"/>
                <a:gd name="connsiteX7" fmla="*/ 1669259 w 6719888"/>
                <a:gd name="connsiteY7" fmla="*/ 1727597 h 2566988"/>
                <a:gd name="connsiteX8" fmla="*/ 1669259 w 6719888"/>
                <a:gd name="connsiteY8" fmla="*/ 762594 h 2566988"/>
                <a:gd name="connsiteX9" fmla="*/ 1749629 w 6719888"/>
                <a:gd name="connsiteY9" fmla="*/ 762594 h 2566988"/>
                <a:gd name="connsiteX10" fmla="*/ 1749629 w 6719888"/>
                <a:gd name="connsiteY10" fmla="*/ 667643 h 2566988"/>
                <a:gd name="connsiteX11" fmla="*/ 1832974 w 6719888"/>
                <a:gd name="connsiteY11" fmla="*/ 667643 h 2566988"/>
                <a:gd name="connsiteX12" fmla="*/ 1832974 w 6719888"/>
                <a:gd name="connsiteY12" fmla="*/ 593525 h 2566988"/>
                <a:gd name="connsiteX13" fmla="*/ 1993700 w 6719888"/>
                <a:gd name="connsiteY13" fmla="*/ 593525 h 2566988"/>
                <a:gd name="connsiteX14" fmla="*/ 1993700 w 6719888"/>
                <a:gd name="connsiteY14" fmla="*/ 667643 h 2566988"/>
                <a:gd name="connsiteX15" fmla="*/ 2077045 w 6719888"/>
                <a:gd name="connsiteY15" fmla="*/ 667643 h 2566988"/>
                <a:gd name="connsiteX16" fmla="*/ 2077045 w 6719888"/>
                <a:gd name="connsiteY16" fmla="*/ 762594 h 2566988"/>
                <a:gd name="connsiteX17" fmla="*/ 2157415 w 6719888"/>
                <a:gd name="connsiteY17" fmla="*/ 762594 h 2566988"/>
                <a:gd name="connsiteX18" fmla="*/ 2157415 w 6719888"/>
                <a:gd name="connsiteY18" fmla="*/ 1727597 h 2566988"/>
                <a:gd name="connsiteX19" fmla="*/ 2350893 w 6719888"/>
                <a:gd name="connsiteY19" fmla="*/ 1727597 h 2566988"/>
                <a:gd name="connsiteX20" fmla="*/ 2350893 w 6719888"/>
                <a:gd name="connsiteY20" fmla="*/ 601861 h 2566988"/>
                <a:gd name="connsiteX21" fmla="*/ 2407894 w 6719888"/>
                <a:gd name="connsiteY21" fmla="*/ 601861 h 2566988"/>
                <a:gd name="connsiteX22" fmla="*/ 2407894 w 6719888"/>
                <a:gd name="connsiteY22" fmla="*/ 522088 h 2566988"/>
                <a:gd name="connsiteX23" fmla="*/ 2521897 w 6719888"/>
                <a:gd name="connsiteY23" fmla="*/ 522088 h 2566988"/>
                <a:gd name="connsiteX24" fmla="*/ 2521897 w 6719888"/>
                <a:gd name="connsiteY24" fmla="*/ 601861 h 2566988"/>
                <a:gd name="connsiteX25" fmla="*/ 2578898 w 6719888"/>
                <a:gd name="connsiteY25" fmla="*/ 601861 h 2566988"/>
                <a:gd name="connsiteX26" fmla="*/ 2578898 w 6719888"/>
                <a:gd name="connsiteY26" fmla="*/ 1727597 h 2566988"/>
                <a:gd name="connsiteX27" fmla="*/ 2705099 w 6719888"/>
                <a:gd name="connsiteY27" fmla="*/ 1727597 h 2566988"/>
                <a:gd name="connsiteX28" fmla="*/ 2705099 w 6719888"/>
                <a:gd name="connsiteY28" fmla="*/ 1869876 h 2566988"/>
                <a:gd name="connsiteX29" fmla="*/ 3729047 w 6719888"/>
                <a:gd name="connsiteY29" fmla="*/ 1869876 h 2566988"/>
                <a:gd name="connsiteX30" fmla="*/ 3729047 w 6719888"/>
                <a:gd name="connsiteY30" fmla="*/ 1104602 h 2566988"/>
                <a:gd name="connsiteX31" fmla="*/ 3803310 w 6719888"/>
                <a:gd name="connsiteY31" fmla="*/ 1104602 h 2566988"/>
                <a:gd name="connsiteX32" fmla="*/ 3803310 w 6719888"/>
                <a:gd name="connsiteY32" fmla="*/ 925713 h 2566988"/>
                <a:gd name="connsiteX33" fmla="*/ 4003330 w 6719888"/>
                <a:gd name="connsiteY33" fmla="*/ 925713 h 2566988"/>
                <a:gd name="connsiteX34" fmla="*/ 4003330 w 6719888"/>
                <a:gd name="connsiteY34" fmla="*/ 1104602 h 2566988"/>
                <a:gd name="connsiteX35" fmla="*/ 4129087 w 6719888"/>
                <a:gd name="connsiteY35" fmla="*/ 1104602 h 2566988"/>
                <a:gd name="connsiteX36" fmla="*/ 4129087 w 6719888"/>
                <a:gd name="connsiteY36" fmla="*/ 1869876 h 2566988"/>
                <a:gd name="connsiteX37" fmla="*/ 4352925 w 6719888"/>
                <a:gd name="connsiteY37" fmla="*/ 1869876 h 2566988"/>
                <a:gd name="connsiteX38" fmla="*/ 4352925 w 6719888"/>
                <a:gd name="connsiteY38" fmla="*/ 1964234 h 2566988"/>
                <a:gd name="connsiteX39" fmla="*/ 4581984 w 6719888"/>
                <a:gd name="connsiteY39" fmla="*/ 1964234 h 2566988"/>
                <a:gd name="connsiteX40" fmla="*/ 4581984 w 6719888"/>
                <a:gd name="connsiteY40" fmla="*/ 1760190 h 2566988"/>
                <a:gd name="connsiteX41" fmla="*/ 4672522 w 6719888"/>
                <a:gd name="connsiteY41" fmla="*/ 1760190 h 2566988"/>
                <a:gd name="connsiteX42" fmla="*/ 4672522 w 6719888"/>
                <a:gd name="connsiteY42" fmla="*/ 1685329 h 2566988"/>
                <a:gd name="connsiteX43" fmla="*/ 5285417 w 6719888"/>
                <a:gd name="connsiteY43" fmla="*/ 1685329 h 2566988"/>
                <a:gd name="connsiteX44" fmla="*/ 5285417 w 6719888"/>
                <a:gd name="connsiteY44" fmla="*/ 1760190 h 2566988"/>
                <a:gd name="connsiteX45" fmla="*/ 5376873 w 6719888"/>
                <a:gd name="connsiteY45" fmla="*/ 1760190 h 2566988"/>
                <a:gd name="connsiteX46" fmla="*/ 5376873 w 6719888"/>
                <a:gd name="connsiteY46" fmla="*/ 1964234 h 2566988"/>
                <a:gd name="connsiteX47" fmla="*/ 5376873 w 6719888"/>
                <a:gd name="connsiteY47" fmla="*/ 2048917 h 2566988"/>
                <a:gd name="connsiteX48" fmla="*/ 5376873 w 6719888"/>
                <a:gd name="connsiteY48" fmla="*/ 2133601 h 2566988"/>
                <a:gd name="connsiteX49" fmla="*/ 5577905 w 6719888"/>
                <a:gd name="connsiteY49" fmla="*/ 2133601 h 2566988"/>
                <a:gd name="connsiteX50" fmla="*/ 5577905 w 6719888"/>
                <a:gd name="connsiteY50" fmla="*/ 1175742 h 2566988"/>
                <a:gd name="connsiteX51" fmla="*/ 5649837 w 6719888"/>
                <a:gd name="connsiteY51" fmla="*/ 1175742 h 2566988"/>
                <a:gd name="connsiteX52" fmla="*/ 5649837 w 6719888"/>
                <a:gd name="connsiteY52" fmla="*/ 962324 h 2566988"/>
                <a:gd name="connsiteX53" fmla="*/ 5847916 w 6719888"/>
                <a:gd name="connsiteY53" fmla="*/ 962324 h 2566988"/>
                <a:gd name="connsiteX54" fmla="*/ 5847916 w 6719888"/>
                <a:gd name="connsiteY54" fmla="*/ 1175742 h 2566988"/>
                <a:gd name="connsiteX55" fmla="*/ 5919848 w 6719888"/>
                <a:gd name="connsiteY55" fmla="*/ 1175742 h 2566988"/>
                <a:gd name="connsiteX56" fmla="*/ 5919848 w 6719888"/>
                <a:gd name="connsiteY56" fmla="*/ 2133601 h 2566988"/>
                <a:gd name="connsiteX57" fmla="*/ 6719888 w 6719888"/>
                <a:gd name="connsiteY57" fmla="*/ 2133601 h 2566988"/>
                <a:gd name="connsiteX58" fmla="*/ 6719888 w 6719888"/>
                <a:gd name="connsiteY58" fmla="*/ 2566988 h 2566988"/>
                <a:gd name="connsiteX59" fmla="*/ 0 w 6719888"/>
                <a:gd name="connsiteY59" fmla="*/ 2566988 h 2566988"/>
                <a:gd name="connsiteX60" fmla="*/ 0 w 6719888"/>
                <a:gd name="connsiteY60" fmla="*/ 2219326 h 2566988"/>
                <a:gd name="connsiteX61" fmla="*/ 0 w 6719888"/>
                <a:gd name="connsiteY61" fmla="*/ 2133601 h 2566988"/>
                <a:gd name="connsiteX62" fmla="*/ 0 w 6719888"/>
                <a:gd name="connsiteY62" fmla="*/ 981076 h 2566988"/>
                <a:gd name="connsiteX63" fmla="*/ 131263 w 6719888"/>
                <a:gd name="connsiteY63" fmla="*/ 981076 h 2566988"/>
                <a:gd name="connsiteX64" fmla="*/ 131263 w 6719888"/>
                <a:gd name="connsiteY64" fmla="*/ 840580 h 2566988"/>
                <a:gd name="connsiteX65" fmla="*/ 288426 w 6719888"/>
                <a:gd name="connsiteY65" fmla="*/ 840580 h 2566988"/>
                <a:gd name="connsiteX66" fmla="*/ 288426 w 6719888"/>
                <a:gd name="connsiteY66" fmla="*/ 2007393 h 2566988"/>
                <a:gd name="connsiteX67" fmla="*/ 571500 w 6719888"/>
                <a:gd name="connsiteY67" fmla="*/ 2007393 h 2566988"/>
                <a:gd name="connsiteX68" fmla="*/ 571500 w 6719888"/>
                <a:gd name="connsiteY68" fmla="*/ 1774030 h 2566988"/>
                <a:gd name="connsiteX69" fmla="*/ 571500 w 6719888"/>
                <a:gd name="connsiteY69" fmla="*/ 1727597 h 256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719888" h="2566988">
                  <a:moveTo>
                    <a:pt x="571500" y="0"/>
                  </a:moveTo>
                  <a:lnTo>
                    <a:pt x="1109662" y="0"/>
                  </a:lnTo>
                  <a:lnTo>
                    <a:pt x="1109662" y="1727597"/>
                  </a:lnTo>
                  <a:lnTo>
                    <a:pt x="1247775" y="1727597"/>
                  </a:lnTo>
                  <a:lnTo>
                    <a:pt x="1247775" y="2007393"/>
                  </a:lnTo>
                  <a:lnTo>
                    <a:pt x="1595436" y="2007393"/>
                  </a:lnTo>
                  <a:lnTo>
                    <a:pt x="1595436" y="1727597"/>
                  </a:lnTo>
                  <a:lnTo>
                    <a:pt x="1669259" y="1727597"/>
                  </a:lnTo>
                  <a:lnTo>
                    <a:pt x="1669259" y="762594"/>
                  </a:lnTo>
                  <a:lnTo>
                    <a:pt x="1749629" y="762594"/>
                  </a:lnTo>
                  <a:lnTo>
                    <a:pt x="1749629" y="667643"/>
                  </a:lnTo>
                  <a:lnTo>
                    <a:pt x="1832974" y="667643"/>
                  </a:lnTo>
                  <a:lnTo>
                    <a:pt x="1832974" y="593525"/>
                  </a:lnTo>
                  <a:lnTo>
                    <a:pt x="1993700" y="593525"/>
                  </a:lnTo>
                  <a:lnTo>
                    <a:pt x="1993700" y="667643"/>
                  </a:lnTo>
                  <a:lnTo>
                    <a:pt x="2077045" y="667643"/>
                  </a:lnTo>
                  <a:lnTo>
                    <a:pt x="2077045" y="762594"/>
                  </a:lnTo>
                  <a:lnTo>
                    <a:pt x="2157415" y="762594"/>
                  </a:lnTo>
                  <a:lnTo>
                    <a:pt x="2157415" y="1727597"/>
                  </a:lnTo>
                  <a:lnTo>
                    <a:pt x="2350893" y="1727597"/>
                  </a:lnTo>
                  <a:lnTo>
                    <a:pt x="2350893" y="601861"/>
                  </a:lnTo>
                  <a:lnTo>
                    <a:pt x="2407894" y="601861"/>
                  </a:lnTo>
                  <a:lnTo>
                    <a:pt x="2407894" y="522088"/>
                  </a:lnTo>
                  <a:lnTo>
                    <a:pt x="2521897" y="522088"/>
                  </a:lnTo>
                  <a:lnTo>
                    <a:pt x="2521897" y="601861"/>
                  </a:lnTo>
                  <a:lnTo>
                    <a:pt x="2578898" y="601861"/>
                  </a:lnTo>
                  <a:lnTo>
                    <a:pt x="2578898" y="1727597"/>
                  </a:lnTo>
                  <a:lnTo>
                    <a:pt x="2705099" y="1727597"/>
                  </a:lnTo>
                  <a:lnTo>
                    <a:pt x="2705099" y="1869876"/>
                  </a:lnTo>
                  <a:lnTo>
                    <a:pt x="3729047" y="1869876"/>
                  </a:lnTo>
                  <a:lnTo>
                    <a:pt x="3729047" y="1104602"/>
                  </a:lnTo>
                  <a:lnTo>
                    <a:pt x="3803310" y="1104602"/>
                  </a:lnTo>
                  <a:lnTo>
                    <a:pt x="3803310" y="925713"/>
                  </a:lnTo>
                  <a:lnTo>
                    <a:pt x="4003330" y="925713"/>
                  </a:lnTo>
                  <a:lnTo>
                    <a:pt x="4003330" y="1104602"/>
                  </a:lnTo>
                  <a:lnTo>
                    <a:pt x="4129087" y="1104602"/>
                  </a:lnTo>
                  <a:lnTo>
                    <a:pt x="4129087" y="1869876"/>
                  </a:lnTo>
                  <a:lnTo>
                    <a:pt x="4352925" y="1869876"/>
                  </a:lnTo>
                  <a:lnTo>
                    <a:pt x="4352925" y="1964234"/>
                  </a:lnTo>
                  <a:lnTo>
                    <a:pt x="4581984" y="1964234"/>
                  </a:lnTo>
                  <a:lnTo>
                    <a:pt x="4581984" y="1760190"/>
                  </a:lnTo>
                  <a:lnTo>
                    <a:pt x="4672522" y="1760190"/>
                  </a:lnTo>
                  <a:lnTo>
                    <a:pt x="4672522" y="1685329"/>
                  </a:lnTo>
                  <a:lnTo>
                    <a:pt x="5285417" y="1685329"/>
                  </a:lnTo>
                  <a:lnTo>
                    <a:pt x="5285417" y="1760190"/>
                  </a:lnTo>
                  <a:lnTo>
                    <a:pt x="5376873" y="1760190"/>
                  </a:lnTo>
                  <a:lnTo>
                    <a:pt x="5376873" y="1964234"/>
                  </a:lnTo>
                  <a:lnTo>
                    <a:pt x="5376873" y="2048917"/>
                  </a:lnTo>
                  <a:lnTo>
                    <a:pt x="5376873" y="2133601"/>
                  </a:lnTo>
                  <a:lnTo>
                    <a:pt x="5577905" y="2133601"/>
                  </a:lnTo>
                  <a:lnTo>
                    <a:pt x="5577905" y="1175742"/>
                  </a:lnTo>
                  <a:lnTo>
                    <a:pt x="5649837" y="1175742"/>
                  </a:lnTo>
                  <a:lnTo>
                    <a:pt x="5649837" y="962324"/>
                  </a:lnTo>
                  <a:lnTo>
                    <a:pt x="5847916" y="962324"/>
                  </a:lnTo>
                  <a:lnTo>
                    <a:pt x="5847916" y="1175742"/>
                  </a:lnTo>
                  <a:lnTo>
                    <a:pt x="5919848" y="1175742"/>
                  </a:lnTo>
                  <a:lnTo>
                    <a:pt x="5919848" y="2133601"/>
                  </a:lnTo>
                  <a:lnTo>
                    <a:pt x="6719888" y="2133601"/>
                  </a:lnTo>
                  <a:lnTo>
                    <a:pt x="6719888" y="2566988"/>
                  </a:lnTo>
                  <a:lnTo>
                    <a:pt x="0" y="2566988"/>
                  </a:lnTo>
                  <a:lnTo>
                    <a:pt x="0" y="2219326"/>
                  </a:lnTo>
                  <a:lnTo>
                    <a:pt x="0" y="2133601"/>
                  </a:lnTo>
                  <a:lnTo>
                    <a:pt x="0" y="981076"/>
                  </a:lnTo>
                  <a:lnTo>
                    <a:pt x="131263" y="981076"/>
                  </a:lnTo>
                  <a:lnTo>
                    <a:pt x="131263" y="840580"/>
                  </a:lnTo>
                  <a:lnTo>
                    <a:pt x="288426" y="840580"/>
                  </a:lnTo>
                  <a:lnTo>
                    <a:pt x="288426" y="2007393"/>
                  </a:lnTo>
                  <a:lnTo>
                    <a:pt x="571500" y="2007393"/>
                  </a:lnTo>
                  <a:lnTo>
                    <a:pt x="571500" y="1774030"/>
                  </a:lnTo>
                  <a:lnTo>
                    <a:pt x="571500" y="1727597"/>
                  </a:lnTo>
                  <a:close/>
                </a:path>
              </a:pathLst>
            </a:custGeom>
            <a:gradFill>
              <a:gsLst>
                <a:gs pos="0">
                  <a:srgbClr val="56A0B9"/>
                </a:gs>
                <a:gs pos="100000">
                  <a:srgbClr val="5DBDC3"/>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nvSpPr>
          <p:spPr>
            <a:xfrm>
              <a:off x="8628206" y="3240693"/>
              <a:ext cx="3563794" cy="1559332"/>
            </a:xfrm>
            <a:custGeom>
              <a:avLst/>
              <a:gdLst>
                <a:gd name="connsiteX0" fmla="*/ 0 w 4991100"/>
                <a:gd name="connsiteY0" fmla="*/ 774147 h 2183847"/>
                <a:gd name="connsiteX1" fmla="*/ 266700 w 4991100"/>
                <a:gd name="connsiteY1" fmla="*/ 774147 h 2183847"/>
                <a:gd name="connsiteX2" fmla="*/ 266700 w 4991100"/>
                <a:gd name="connsiteY2" fmla="*/ 2183847 h 2183847"/>
                <a:gd name="connsiteX3" fmla="*/ 0 w 4991100"/>
                <a:gd name="connsiteY3" fmla="*/ 2183847 h 2183847"/>
                <a:gd name="connsiteX4" fmla="*/ 361950 w 4991100"/>
                <a:gd name="connsiteY4" fmla="*/ 488397 h 2183847"/>
                <a:gd name="connsiteX5" fmla="*/ 1028700 w 4991100"/>
                <a:gd name="connsiteY5" fmla="*/ 488397 h 2183847"/>
                <a:gd name="connsiteX6" fmla="*/ 1028700 w 4991100"/>
                <a:gd name="connsiteY6" fmla="*/ 2183847 h 2183847"/>
                <a:gd name="connsiteX7" fmla="*/ 361950 w 4991100"/>
                <a:gd name="connsiteY7" fmla="*/ 2183847 h 2183847"/>
                <a:gd name="connsiteX8" fmla="*/ 2756926 w 4991100"/>
                <a:gd name="connsiteY8" fmla="*/ 423934 h 2183847"/>
                <a:gd name="connsiteX9" fmla="*/ 2900926 w 4991100"/>
                <a:gd name="connsiteY9" fmla="*/ 423934 h 2183847"/>
                <a:gd name="connsiteX10" fmla="*/ 2900926 w 4991100"/>
                <a:gd name="connsiteY10" fmla="*/ 634273 h 2183847"/>
                <a:gd name="connsiteX11" fmla="*/ 2936926 w 4991100"/>
                <a:gd name="connsiteY11" fmla="*/ 634273 h 2183847"/>
                <a:gd name="connsiteX12" fmla="*/ 2936926 w 4991100"/>
                <a:gd name="connsiteY12" fmla="*/ 991948 h 2183847"/>
                <a:gd name="connsiteX13" fmla="*/ 2990926 w 4991100"/>
                <a:gd name="connsiteY13" fmla="*/ 991948 h 2183847"/>
                <a:gd name="connsiteX14" fmla="*/ 2990926 w 4991100"/>
                <a:gd name="connsiteY14" fmla="*/ 1247847 h 2183847"/>
                <a:gd name="connsiteX15" fmla="*/ 3028952 w 4991100"/>
                <a:gd name="connsiteY15" fmla="*/ 1247847 h 2183847"/>
                <a:gd name="connsiteX16" fmla="*/ 3028952 w 4991100"/>
                <a:gd name="connsiteY16" fmla="*/ 2021923 h 2183847"/>
                <a:gd name="connsiteX17" fmla="*/ 3105152 w 4991100"/>
                <a:gd name="connsiteY17" fmla="*/ 2021923 h 2183847"/>
                <a:gd name="connsiteX18" fmla="*/ 3105152 w 4991100"/>
                <a:gd name="connsiteY18" fmla="*/ 1774271 h 2183847"/>
                <a:gd name="connsiteX19" fmla="*/ 3105152 w 4991100"/>
                <a:gd name="connsiteY19" fmla="*/ 1688544 h 2183847"/>
                <a:gd name="connsiteX20" fmla="*/ 3105152 w 4991100"/>
                <a:gd name="connsiteY20" fmla="*/ 1658697 h 2183847"/>
                <a:gd name="connsiteX21" fmla="*/ 3105152 w 4991100"/>
                <a:gd name="connsiteY21" fmla="*/ 1555200 h 2183847"/>
                <a:gd name="connsiteX22" fmla="*/ 3105152 w 4991100"/>
                <a:gd name="connsiteY22" fmla="*/ 1545674 h 2183847"/>
                <a:gd name="connsiteX23" fmla="*/ 3105152 w 4991100"/>
                <a:gd name="connsiteY23" fmla="*/ 1459947 h 2183847"/>
                <a:gd name="connsiteX24" fmla="*/ 3105152 w 4991100"/>
                <a:gd name="connsiteY24" fmla="*/ 1348202 h 2183847"/>
                <a:gd name="connsiteX25" fmla="*/ 3248024 w 4991100"/>
                <a:gd name="connsiteY25" fmla="*/ 1348202 h 2183847"/>
                <a:gd name="connsiteX26" fmla="*/ 3248024 w 4991100"/>
                <a:gd name="connsiteY26" fmla="*/ 1459947 h 2183847"/>
                <a:gd name="connsiteX27" fmla="*/ 3390901 w 4991100"/>
                <a:gd name="connsiteY27" fmla="*/ 1459947 h 2183847"/>
                <a:gd name="connsiteX28" fmla="*/ 3390901 w 4991100"/>
                <a:gd name="connsiteY28" fmla="*/ 1545674 h 2183847"/>
                <a:gd name="connsiteX29" fmla="*/ 3648076 w 4991100"/>
                <a:gd name="connsiteY29" fmla="*/ 1545674 h 2183847"/>
                <a:gd name="connsiteX30" fmla="*/ 3648076 w 4991100"/>
                <a:gd name="connsiteY30" fmla="*/ 619660 h 2183847"/>
                <a:gd name="connsiteX31" fmla="*/ 3993356 w 4991100"/>
                <a:gd name="connsiteY31" fmla="*/ 619660 h 2183847"/>
                <a:gd name="connsiteX32" fmla="*/ 3993356 w 4991100"/>
                <a:gd name="connsiteY32" fmla="*/ 1545674 h 2183847"/>
                <a:gd name="connsiteX33" fmla="*/ 4108355 w 4991100"/>
                <a:gd name="connsiteY33" fmla="*/ 1545674 h 2183847"/>
                <a:gd name="connsiteX34" fmla="*/ 4108355 w 4991100"/>
                <a:gd name="connsiteY34" fmla="*/ 862573 h 2183847"/>
                <a:gd name="connsiteX35" fmla="*/ 4431506 w 4991100"/>
                <a:gd name="connsiteY35" fmla="*/ 862573 h 2183847"/>
                <a:gd name="connsiteX36" fmla="*/ 4431506 w 4991100"/>
                <a:gd name="connsiteY36" fmla="*/ 1658697 h 2183847"/>
                <a:gd name="connsiteX37" fmla="*/ 4762499 w 4991100"/>
                <a:gd name="connsiteY37" fmla="*/ 1658697 h 2183847"/>
                <a:gd name="connsiteX38" fmla="*/ 4762499 w 4991100"/>
                <a:gd name="connsiteY38" fmla="*/ 2021923 h 2183847"/>
                <a:gd name="connsiteX39" fmla="*/ 4991100 w 4991100"/>
                <a:gd name="connsiteY39" fmla="*/ 2021923 h 2183847"/>
                <a:gd name="connsiteX40" fmla="*/ 4991100 w 4991100"/>
                <a:gd name="connsiteY40" fmla="*/ 2183847 h 2183847"/>
                <a:gd name="connsiteX41" fmla="*/ 4762499 w 4991100"/>
                <a:gd name="connsiteY41" fmla="*/ 2183847 h 2183847"/>
                <a:gd name="connsiteX42" fmla="*/ 3105152 w 4991100"/>
                <a:gd name="connsiteY42" fmla="*/ 2183847 h 2183847"/>
                <a:gd name="connsiteX43" fmla="*/ 3028952 w 4991100"/>
                <a:gd name="connsiteY43" fmla="*/ 2183847 h 2183847"/>
                <a:gd name="connsiteX44" fmla="*/ 2936926 w 4991100"/>
                <a:gd name="connsiteY44" fmla="*/ 2183847 h 2183847"/>
                <a:gd name="connsiteX45" fmla="*/ 2628901 w 4991100"/>
                <a:gd name="connsiteY45" fmla="*/ 2183847 h 2183847"/>
                <a:gd name="connsiteX46" fmla="*/ 2628901 w 4991100"/>
                <a:gd name="connsiteY46" fmla="*/ 1247847 h 2183847"/>
                <a:gd name="connsiteX47" fmla="*/ 2666926 w 4991100"/>
                <a:gd name="connsiteY47" fmla="*/ 1247847 h 2183847"/>
                <a:gd name="connsiteX48" fmla="*/ 2666926 w 4991100"/>
                <a:gd name="connsiteY48" fmla="*/ 991948 h 2183847"/>
                <a:gd name="connsiteX49" fmla="*/ 2720926 w 4991100"/>
                <a:gd name="connsiteY49" fmla="*/ 991948 h 2183847"/>
                <a:gd name="connsiteX50" fmla="*/ 2720926 w 4991100"/>
                <a:gd name="connsiteY50" fmla="*/ 634273 h 2183847"/>
                <a:gd name="connsiteX51" fmla="*/ 2756926 w 4991100"/>
                <a:gd name="connsiteY51" fmla="*/ 634273 h 2183847"/>
                <a:gd name="connsiteX52" fmla="*/ 2259522 w 4991100"/>
                <a:gd name="connsiteY52" fmla="*/ 0 h 2183847"/>
                <a:gd name="connsiteX53" fmla="*/ 2331522 w 4991100"/>
                <a:gd name="connsiteY53" fmla="*/ 0 h 2183847"/>
                <a:gd name="connsiteX54" fmla="*/ 2331522 w 4991100"/>
                <a:gd name="connsiteY54" fmla="*/ 135974 h 2183847"/>
                <a:gd name="connsiteX55" fmla="*/ 2367522 w 4991100"/>
                <a:gd name="connsiteY55" fmla="*/ 135974 h 2183847"/>
                <a:gd name="connsiteX56" fmla="*/ 2367522 w 4991100"/>
                <a:gd name="connsiteY56" fmla="*/ 212174 h 2183847"/>
                <a:gd name="connsiteX57" fmla="*/ 2447923 w 4991100"/>
                <a:gd name="connsiteY57" fmla="*/ 212174 h 2183847"/>
                <a:gd name="connsiteX58" fmla="*/ 2447923 w 4991100"/>
                <a:gd name="connsiteY58" fmla="*/ 1459948 h 2183847"/>
                <a:gd name="connsiteX59" fmla="*/ 2533650 w 4991100"/>
                <a:gd name="connsiteY59" fmla="*/ 1459948 h 2183847"/>
                <a:gd name="connsiteX60" fmla="*/ 2533650 w 4991100"/>
                <a:gd name="connsiteY60" fmla="*/ 1774272 h 2183847"/>
                <a:gd name="connsiteX61" fmla="*/ 2533650 w 4991100"/>
                <a:gd name="connsiteY61" fmla="*/ 1869523 h 2183847"/>
                <a:gd name="connsiteX62" fmla="*/ 2533650 w 4991100"/>
                <a:gd name="connsiteY62" fmla="*/ 2183847 h 2183847"/>
                <a:gd name="connsiteX63" fmla="*/ 1123950 w 4991100"/>
                <a:gd name="connsiteY63" fmla="*/ 2183847 h 2183847"/>
                <a:gd name="connsiteX64" fmla="*/ 1123950 w 4991100"/>
                <a:gd name="connsiteY64" fmla="*/ 1774272 h 2183847"/>
                <a:gd name="connsiteX65" fmla="*/ 1495425 w 4991100"/>
                <a:gd name="connsiteY65" fmla="*/ 1774272 h 2183847"/>
                <a:gd name="connsiteX66" fmla="*/ 1495425 w 4991100"/>
                <a:gd name="connsiteY66" fmla="*/ 1459948 h 2183847"/>
                <a:gd name="connsiteX67" fmla="*/ 1571624 w 4991100"/>
                <a:gd name="connsiteY67" fmla="*/ 1459948 h 2183847"/>
                <a:gd name="connsiteX68" fmla="*/ 1571624 w 4991100"/>
                <a:gd name="connsiteY68" fmla="*/ 478872 h 2183847"/>
                <a:gd name="connsiteX69" fmla="*/ 1657349 w 4991100"/>
                <a:gd name="connsiteY69" fmla="*/ 478872 h 2183847"/>
                <a:gd name="connsiteX70" fmla="*/ 1657349 w 4991100"/>
                <a:gd name="connsiteY70" fmla="*/ 402673 h 2183847"/>
                <a:gd name="connsiteX71" fmla="*/ 1717649 w 4991100"/>
                <a:gd name="connsiteY71" fmla="*/ 402673 h 2183847"/>
                <a:gd name="connsiteX72" fmla="*/ 1717649 w 4991100"/>
                <a:gd name="connsiteY72" fmla="*/ 331235 h 2183847"/>
                <a:gd name="connsiteX73" fmla="*/ 1825649 w 4991100"/>
                <a:gd name="connsiteY73" fmla="*/ 331235 h 2183847"/>
                <a:gd name="connsiteX74" fmla="*/ 1825649 w 4991100"/>
                <a:gd name="connsiteY74" fmla="*/ 402673 h 2183847"/>
                <a:gd name="connsiteX75" fmla="*/ 1885950 w 4991100"/>
                <a:gd name="connsiteY75" fmla="*/ 402673 h 2183847"/>
                <a:gd name="connsiteX76" fmla="*/ 1885950 w 4991100"/>
                <a:gd name="connsiteY76" fmla="*/ 478872 h 2183847"/>
                <a:gd name="connsiteX77" fmla="*/ 1971675 w 4991100"/>
                <a:gd name="connsiteY77" fmla="*/ 478872 h 2183847"/>
                <a:gd name="connsiteX78" fmla="*/ 1971675 w 4991100"/>
                <a:gd name="connsiteY78" fmla="*/ 1459948 h 2183847"/>
                <a:gd name="connsiteX79" fmla="*/ 2143122 w 4991100"/>
                <a:gd name="connsiteY79" fmla="*/ 1459948 h 2183847"/>
                <a:gd name="connsiteX80" fmla="*/ 2143122 w 4991100"/>
                <a:gd name="connsiteY80" fmla="*/ 212174 h 2183847"/>
                <a:gd name="connsiteX81" fmla="*/ 2223522 w 4991100"/>
                <a:gd name="connsiteY81" fmla="*/ 212174 h 2183847"/>
                <a:gd name="connsiteX82" fmla="*/ 2223522 w 4991100"/>
                <a:gd name="connsiteY82" fmla="*/ 135974 h 2183847"/>
                <a:gd name="connsiteX83" fmla="*/ 2259522 w 4991100"/>
                <a:gd name="connsiteY83" fmla="*/ 135974 h 218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991100" h="2183847">
                  <a:moveTo>
                    <a:pt x="0" y="774147"/>
                  </a:moveTo>
                  <a:lnTo>
                    <a:pt x="266700" y="774147"/>
                  </a:lnTo>
                  <a:lnTo>
                    <a:pt x="266700" y="2183847"/>
                  </a:lnTo>
                  <a:lnTo>
                    <a:pt x="0" y="2183847"/>
                  </a:lnTo>
                  <a:close/>
                  <a:moveTo>
                    <a:pt x="361950" y="488397"/>
                  </a:moveTo>
                  <a:lnTo>
                    <a:pt x="1028700" y="488397"/>
                  </a:lnTo>
                  <a:lnTo>
                    <a:pt x="1028700" y="2183847"/>
                  </a:lnTo>
                  <a:lnTo>
                    <a:pt x="361950" y="2183847"/>
                  </a:lnTo>
                  <a:close/>
                  <a:moveTo>
                    <a:pt x="2756926" y="423934"/>
                  </a:moveTo>
                  <a:lnTo>
                    <a:pt x="2900926" y="423934"/>
                  </a:lnTo>
                  <a:lnTo>
                    <a:pt x="2900926" y="634273"/>
                  </a:lnTo>
                  <a:lnTo>
                    <a:pt x="2936926" y="634273"/>
                  </a:lnTo>
                  <a:lnTo>
                    <a:pt x="2936926" y="991948"/>
                  </a:lnTo>
                  <a:lnTo>
                    <a:pt x="2990926" y="991948"/>
                  </a:lnTo>
                  <a:lnTo>
                    <a:pt x="2990926" y="1247847"/>
                  </a:lnTo>
                  <a:lnTo>
                    <a:pt x="3028952" y="1247847"/>
                  </a:lnTo>
                  <a:lnTo>
                    <a:pt x="3028952" y="2021923"/>
                  </a:lnTo>
                  <a:lnTo>
                    <a:pt x="3105152" y="2021923"/>
                  </a:lnTo>
                  <a:lnTo>
                    <a:pt x="3105152" y="1774271"/>
                  </a:lnTo>
                  <a:lnTo>
                    <a:pt x="3105152" y="1688544"/>
                  </a:lnTo>
                  <a:lnTo>
                    <a:pt x="3105152" y="1658697"/>
                  </a:lnTo>
                  <a:lnTo>
                    <a:pt x="3105152" y="1555200"/>
                  </a:lnTo>
                  <a:lnTo>
                    <a:pt x="3105152" y="1545674"/>
                  </a:lnTo>
                  <a:lnTo>
                    <a:pt x="3105152" y="1459947"/>
                  </a:lnTo>
                  <a:lnTo>
                    <a:pt x="3105152" y="1348202"/>
                  </a:lnTo>
                  <a:lnTo>
                    <a:pt x="3248024" y="1348202"/>
                  </a:lnTo>
                  <a:lnTo>
                    <a:pt x="3248024" y="1459947"/>
                  </a:lnTo>
                  <a:lnTo>
                    <a:pt x="3390901" y="1459947"/>
                  </a:lnTo>
                  <a:lnTo>
                    <a:pt x="3390901" y="1545674"/>
                  </a:lnTo>
                  <a:lnTo>
                    <a:pt x="3648076" y="1545674"/>
                  </a:lnTo>
                  <a:lnTo>
                    <a:pt x="3648076" y="619660"/>
                  </a:lnTo>
                  <a:lnTo>
                    <a:pt x="3993356" y="619660"/>
                  </a:lnTo>
                  <a:lnTo>
                    <a:pt x="3993356" y="1545674"/>
                  </a:lnTo>
                  <a:lnTo>
                    <a:pt x="4108355" y="1545674"/>
                  </a:lnTo>
                  <a:lnTo>
                    <a:pt x="4108355" y="862573"/>
                  </a:lnTo>
                  <a:lnTo>
                    <a:pt x="4431506" y="862573"/>
                  </a:lnTo>
                  <a:lnTo>
                    <a:pt x="4431506" y="1658697"/>
                  </a:lnTo>
                  <a:lnTo>
                    <a:pt x="4762499" y="1658697"/>
                  </a:lnTo>
                  <a:lnTo>
                    <a:pt x="4762499" y="2021923"/>
                  </a:lnTo>
                  <a:lnTo>
                    <a:pt x="4991100" y="2021923"/>
                  </a:lnTo>
                  <a:lnTo>
                    <a:pt x="4991100" y="2183847"/>
                  </a:lnTo>
                  <a:lnTo>
                    <a:pt x="4762499" y="2183847"/>
                  </a:lnTo>
                  <a:lnTo>
                    <a:pt x="3105152" y="2183847"/>
                  </a:lnTo>
                  <a:lnTo>
                    <a:pt x="3028952" y="2183847"/>
                  </a:lnTo>
                  <a:lnTo>
                    <a:pt x="2936926" y="2183847"/>
                  </a:lnTo>
                  <a:lnTo>
                    <a:pt x="2628901" y="2183847"/>
                  </a:lnTo>
                  <a:lnTo>
                    <a:pt x="2628901" y="1247847"/>
                  </a:lnTo>
                  <a:lnTo>
                    <a:pt x="2666926" y="1247847"/>
                  </a:lnTo>
                  <a:lnTo>
                    <a:pt x="2666926" y="991948"/>
                  </a:lnTo>
                  <a:lnTo>
                    <a:pt x="2720926" y="991948"/>
                  </a:lnTo>
                  <a:lnTo>
                    <a:pt x="2720926" y="634273"/>
                  </a:lnTo>
                  <a:lnTo>
                    <a:pt x="2756926" y="634273"/>
                  </a:lnTo>
                  <a:close/>
                  <a:moveTo>
                    <a:pt x="2259522" y="0"/>
                  </a:moveTo>
                  <a:lnTo>
                    <a:pt x="2331522" y="0"/>
                  </a:lnTo>
                  <a:lnTo>
                    <a:pt x="2331522" y="135974"/>
                  </a:lnTo>
                  <a:lnTo>
                    <a:pt x="2367522" y="135974"/>
                  </a:lnTo>
                  <a:lnTo>
                    <a:pt x="2367522" y="212174"/>
                  </a:lnTo>
                  <a:lnTo>
                    <a:pt x="2447923" y="212174"/>
                  </a:lnTo>
                  <a:lnTo>
                    <a:pt x="2447923" y="1459948"/>
                  </a:lnTo>
                  <a:lnTo>
                    <a:pt x="2533650" y="1459948"/>
                  </a:lnTo>
                  <a:lnTo>
                    <a:pt x="2533650" y="1774272"/>
                  </a:lnTo>
                  <a:lnTo>
                    <a:pt x="2533650" y="1869523"/>
                  </a:lnTo>
                  <a:lnTo>
                    <a:pt x="2533650" y="2183847"/>
                  </a:lnTo>
                  <a:lnTo>
                    <a:pt x="1123950" y="2183847"/>
                  </a:lnTo>
                  <a:lnTo>
                    <a:pt x="1123950" y="1774272"/>
                  </a:lnTo>
                  <a:lnTo>
                    <a:pt x="1495425" y="1774272"/>
                  </a:lnTo>
                  <a:lnTo>
                    <a:pt x="1495425" y="1459948"/>
                  </a:lnTo>
                  <a:lnTo>
                    <a:pt x="1571624" y="1459948"/>
                  </a:lnTo>
                  <a:lnTo>
                    <a:pt x="1571624" y="478872"/>
                  </a:lnTo>
                  <a:lnTo>
                    <a:pt x="1657349" y="478872"/>
                  </a:lnTo>
                  <a:lnTo>
                    <a:pt x="1657349" y="402673"/>
                  </a:lnTo>
                  <a:lnTo>
                    <a:pt x="1717649" y="402673"/>
                  </a:lnTo>
                  <a:lnTo>
                    <a:pt x="1717649" y="331235"/>
                  </a:lnTo>
                  <a:lnTo>
                    <a:pt x="1825649" y="331235"/>
                  </a:lnTo>
                  <a:lnTo>
                    <a:pt x="1825649" y="402673"/>
                  </a:lnTo>
                  <a:lnTo>
                    <a:pt x="1885950" y="402673"/>
                  </a:lnTo>
                  <a:lnTo>
                    <a:pt x="1885950" y="478872"/>
                  </a:lnTo>
                  <a:lnTo>
                    <a:pt x="1971675" y="478872"/>
                  </a:lnTo>
                  <a:lnTo>
                    <a:pt x="1971675" y="1459948"/>
                  </a:lnTo>
                  <a:lnTo>
                    <a:pt x="2143122" y="1459948"/>
                  </a:lnTo>
                  <a:lnTo>
                    <a:pt x="2143122" y="212174"/>
                  </a:lnTo>
                  <a:lnTo>
                    <a:pt x="2223522" y="212174"/>
                  </a:lnTo>
                  <a:lnTo>
                    <a:pt x="2223522" y="135974"/>
                  </a:lnTo>
                  <a:lnTo>
                    <a:pt x="2259522" y="135974"/>
                  </a:lnTo>
                  <a:close/>
                </a:path>
              </a:pathLst>
            </a:cu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矩形 8"/>
          <p:cNvSpPr/>
          <p:nvPr userDrawn="1"/>
        </p:nvSpPr>
        <p:spPr>
          <a:xfrm>
            <a:off x="-1" y="4947552"/>
            <a:ext cx="12192001" cy="1910447"/>
          </a:xfrm>
          <a:prstGeom prst="rect">
            <a:avLst/>
          </a:prstGeom>
          <a:solidFill>
            <a:srgbClr val="44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鸽子"/>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731444" y="1385914"/>
            <a:ext cx="320281" cy="320281"/>
          </a:xfrm>
          <a:prstGeom prst="rect">
            <a:avLst/>
          </a:prstGeom>
        </p:spPr>
      </p:pic>
      <p:pic>
        <p:nvPicPr>
          <p:cNvPr id="11" name="图形 10" descr="鸽子"/>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4058" y="1744122"/>
            <a:ext cx="232915" cy="232915"/>
          </a:xfrm>
          <a:prstGeom prst="rect">
            <a:avLst/>
          </a:prstGeom>
        </p:spPr>
      </p:pic>
      <p:pic>
        <p:nvPicPr>
          <p:cNvPr id="12" name="图形 11" descr="鸽子"/>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2510" y="2537457"/>
            <a:ext cx="277740" cy="277740"/>
          </a:xfrm>
          <a:prstGeom prst="rect">
            <a:avLst/>
          </a:prstGeom>
        </p:spPr>
      </p:pic>
      <p:sp>
        <p:nvSpPr>
          <p:cNvPr id="13" name="任意多边形: 形状 12"/>
          <p:cNvSpPr/>
          <p:nvPr userDrawn="1"/>
        </p:nvSpPr>
        <p:spPr>
          <a:xfrm flipV="1">
            <a:off x="7082203" y="4797945"/>
            <a:ext cx="5101384" cy="1832906"/>
          </a:xfrm>
          <a:custGeom>
            <a:avLst/>
            <a:gdLst>
              <a:gd name="connsiteX0" fmla="*/ 0 w 5101384"/>
              <a:gd name="connsiteY0" fmla="*/ 1832906 h 1832906"/>
              <a:gd name="connsiteX1" fmla="*/ 1537590 w 5101384"/>
              <a:gd name="connsiteY1" fmla="*/ 1832906 h 1832906"/>
              <a:gd name="connsiteX2" fmla="*/ 1728022 w 5101384"/>
              <a:gd name="connsiteY2" fmla="*/ 1832906 h 1832906"/>
              <a:gd name="connsiteX3" fmla="*/ 1796033 w 5101384"/>
              <a:gd name="connsiteY3" fmla="*/ 1832906 h 1832906"/>
              <a:gd name="connsiteX4" fmla="*/ 2272112 w 5101384"/>
              <a:gd name="connsiteY4" fmla="*/ 1832906 h 1832906"/>
              <a:gd name="connsiteX5" fmla="*/ 2340124 w 5101384"/>
              <a:gd name="connsiteY5" fmla="*/ 1832906 h 1832906"/>
              <a:gd name="connsiteX6" fmla="*/ 3346691 w 5101384"/>
              <a:gd name="connsiteY6" fmla="*/ 1832906 h 1832906"/>
              <a:gd name="connsiteX7" fmla="*/ 3414704 w 5101384"/>
              <a:gd name="connsiteY7" fmla="*/ 1832906 h 1832906"/>
              <a:gd name="connsiteX8" fmla="*/ 3634643 w 5101384"/>
              <a:gd name="connsiteY8" fmla="*/ 1832906 h 1832906"/>
              <a:gd name="connsiteX9" fmla="*/ 3700352 w 5101384"/>
              <a:gd name="connsiteY9" fmla="*/ 1832906 h 1832906"/>
              <a:gd name="connsiteX10" fmla="*/ 3754761 w 5101384"/>
              <a:gd name="connsiteY10" fmla="*/ 1832906 h 1832906"/>
              <a:gd name="connsiteX11" fmla="*/ 4798200 w 5101384"/>
              <a:gd name="connsiteY11" fmla="*/ 1832906 h 1832906"/>
              <a:gd name="connsiteX12" fmla="*/ 4938156 w 5101384"/>
              <a:gd name="connsiteY12" fmla="*/ 1832906 h 1832906"/>
              <a:gd name="connsiteX13" fmla="*/ 5101384 w 5101384"/>
              <a:gd name="connsiteY13" fmla="*/ 1832906 h 1832906"/>
              <a:gd name="connsiteX14" fmla="*/ 5101384 w 5101384"/>
              <a:gd name="connsiteY14" fmla="*/ 1717288 h 1832906"/>
              <a:gd name="connsiteX15" fmla="*/ 4938156 w 5101384"/>
              <a:gd name="connsiteY15" fmla="*/ 1717288 h 1832906"/>
              <a:gd name="connsiteX16" fmla="*/ 4938156 w 5101384"/>
              <a:gd name="connsiteY16" fmla="*/ 1457933 h 1832906"/>
              <a:gd name="connsiteX17" fmla="*/ 4701817 w 5101384"/>
              <a:gd name="connsiteY17" fmla="*/ 1457933 h 1832906"/>
              <a:gd name="connsiteX18" fmla="*/ 4701817 w 5101384"/>
              <a:gd name="connsiteY18" fmla="*/ 889477 h 1832906"/>
              <a:gd name="connsiteX19" fmla="*/ 4471078 w 5101384"/>
              <a:gd name="connsiteY19" fmla="*/ 889477 h 1832906"/>
              <a:gd name="connsiteX20" fmla="*/ 4471078 w 5101384"/>
              <a:gd name="connsiteY20" fmla="*/ 1377232 h 1832906"/>
              <a:gd name="connsiteX21" fmla="*/ 4388965 w 5101384"/>
              <a:gd name="connsiteY21" fmla="*/ 1377232 h 1832906"/>
              <a:gd name="connsiteX22" fmla="*/ 4388965 w 5101384"/>
              <a:gd name="connsiteY22" fmla="*/ 716030 h 1832906"/>
              <a:gd name="connsiteX23" fmla="*/ 4175586 w 5101384"/>
              <a:gd name="connsiteY23" fmla="*/ 716030 h 1832906"/>
              <a:gd name="connsiteX24" fmla="*/ 4175586 w 5101384"/>
              <a:gd name="connsiteY24" fmla="*/ 687128 h 1832906"/>
              <a:gd name="connsiteX25" fmla="*/ 4034152 w 5101384"/>
              <a:gd name="connsiteY25" fmla="*/ 687128 h 1832906"/>
              <a:gd name="connsiteX26" fmla="*/ 4034152 w 5101384"/>
              <a:gd name="connsiteY26" fmla="*/ 839515 h 1832906"/>
              <a:gd name="connsiteX27" fmla="*/ 3982790 w 5101384"/>
              <a:gd name="connsiteY27" fmla="*/ 839515 h 1832906"/>
              <a:gd name="connsiteX28" fmla="*/ 3982790 w 5101384"/>
              <a:gd name="connsiteY28" fmla="*/ 1377232 h 1832906"/>
              <a:gd name="connsiteX29" fmla="*/ 3958794 w 5101384"/>
              <a:gd name="connsiteY29" fmla="*/ 1377232 h 1832906"/>
              <a:gd name="connsiteX30" fmla="*/ 3958794 w 5101384"/>
              <a:gd name="connsiteY30" fmla="*/ 1316020 h 1832906"/>
              <a:gd name="connsiteX31" fmla="*/ 3856776 w 5101384"/>
              <a:gd name="connsiteY31" fmla="*/ 1316020 h 1832906"/>
              <a:gd name="connsiteX32" fmla="*/ 3856776 w 5101384"/>
              <a:gd name="connsiteY32" fmla="*/ 1236231 h 1832906"/>
              <a:gd name="connsiteX33" fmla="*/ 3773945 w 5101384"/>
              <a:gd name="connsiteY33" fmla="*/ 1236231 h 1832906"/>
              <a:gd name="connsiteX34" fmla="*/ 3773945 w 5101384"/>
              <a:gd name="connsiteY34" fmla="*/ 1203375 h 1832906"/>
              <a:gd name="connsiteX35" fmla="*/ 3700352 w 5101384"/>
              <a:gd name="connsiteY35" fmla="*/ 1203375 h 1832906"/>
              <a:gd name="connsiteX36" fmla="*/ 3700352 w 5101384"/>
              <a:gd name="connsiteY36" fmla="*/ 1164574 h 1832906"/>
              <a:gd name="connsiteX37" fmla="*/ 3673200 w 5101384"/>
              <a:gd name="connsiteY37" fmla="*/ 1164574 h 1832906"/>
              <a:gd name="connsiteX38" fmla="*/ 3673200 w 5101384"/>
              <a:gd name="connsiteY38" fmla="*/ 981855 h 1832906"/>
              <a:gd name="connsiteX39" fmla="*/ 3634643 w 5101384"/>
              <a:gd name="connsiteY39" fmla="*/ 981855 h 1832906"/>
              <a:gd name="connsiteX40" fmla="*/ 3634643 w 5101384"/>
              <a:gd name="connsiteY40" fmla="*/ 726464 h 1832906"/>
              <a:gd name="connsiteX41" fmla="*/ 3608937 w 5101384"/>
              <a:gd name="connsiteY41" fmla="*/ 726464 h 1832906"/>
              <a:gd name="connsiteX42" fmla="*/ 3608937 w 5101384"/>
              <a:gd name="connsiteY42" fmla="*/ 576276 h 1832906"/>
              <a:gd name="connsiteX43" fmla="*/ 3506117 w 5101384"/>
              <a:gd name="connsiteY43" fmla="*/ 576276 h 1832906"/>
              <a:gd name="connsiteX44" fmla="*/ 3506117 w 5101384"/>
              <a:gd name="connsiteY44" fmla="*/ 726464 h 1832906"/>
              <a:gd name="connsiteX45" fmla="*/ 3480412 w 5101384"/>
              <a:gd name="connsiteY45" fmla="*/ 726464 h 1832906"/>
              <a:gd name="connsiteX46" fmla="*/ 3480412 w 5101384"/>
              <a:gd name="connsiteY46" fmla="*/ 981855 h 1832906"/>
              <a:gd name="connsiteX47" fmla="*/ 3441855 w 5101384"/>
              <a:gd name="connsiteY47" fmla="*/ 981855 h 1832906"/>
              <a:gd name="connsiteX48" fmla="*/ 3441855 w 5101384"/>
              <a:gd name="connsiteY48" fmla="*/ 1164574 h 1832906"/>
              <a:gd name="connsiteX49" fmla="*/ 3414704 w 5101384"/>
              <a:gd name="connsiteY49" fmla="*/ 1164574 h 1832906"/>
              <a:gd name="connsiteX50" fmla="*/ 3414704 w 5101384"/>
              <a:gd name="connsiteY50" fmla="*/ 1203375 h 1832906"/>
              <a:gd name="connsiteX51" fmla="*/ 3336320 w 5101384"/>
              <a:gd name="connsiteY51" fmla="*/ 1203375 h 1832906"/>
              <a:gd name="connsiteX52" fmla="*/ 3336320 w 5101384"/>
              <a:gd name="connsiteY52" fmla="*/ 1256828 h 1832906"/>
              <a:gd name="connsiteX53" fmla="*/ 3285480 w 5101384"/>
              <a:gd name="connsiteY53" fmla="*/ 1256828 h 1832906"/>
              <a:gd name="connsiteX54" fmla="*/ 3285480 w 5101384"/>
              <a:gd name="connsiteY54" fmla="*/ 425073 h 1832906"/>
              <a:gd name="connsiteX55" fmla="*/ 3228071 w 5101384"/>
              <a:gd name="connsiteY55" fmla="*/ 425073 h 1832906"/>
              <a:gd name="connsiteX56" fmla="*/ 3228071 w 5101384"/>
              <a:gd name="connsiteY56" fmla="*/ 370664 h 1832906"/>
              <a:gd name="connsiteX57" fmla="*/ 3202366 w 5101384"/>
              <a:gd name="connsiteY57" fmla="*/ 370664 h 1832906"/>
              <a:gd name="connsiteX58" fmla="*/ 3202366 w 5101384"/>
              <a:gd name="connsiteY58" fmla="*/ 273574 h 1832906"/>
              <a:gd name="connsiteX59" fmla="*/ 3150956 w 5101384"/>
              <a:gd name="connsiteY59" fmla="*/ 273574 h 1832906"/>
              <a:gd name="connsiteX60" fmla="*/ 3150956 w 5101384"/>
              <a:gd name="connsiteY60" fmla="*/ 370664 h 1832906"/>
              <a:gd name="connsiteX61" fmla="*/ 3125251 w 5101384"/>
              <a:gd name="connsiteY61" fmla="*/ 370664 h 1832906"/>
              <a:gd name="connsiteX62" fmla="*/ 3125251 w 5101384"/>
              <a:gd name="connsiteY62" fmla="*/ 425073 h 1832906"/>
              <a:gd name="connsiteX63" fmla="*/ 3067843 w 5101384"/>
              <a:gd name="connsiteY63" fmla="*/ 425073 h 1832906"/>
              <a:gd name="connsiteX64" fmla="*/ 3067843 w 5101384"/>
              <a:gd name="connsiteY64" fmla="*/ 1316021 h 1832906"/>
              <a:gd name="connsiteX65" fmla="*/ 2948291 w 5101384"/>
              <a:gd name="connsiteY65" fmla="*/ 1316021 h 1832906"/>
              <a:gd name="connsiteX66" fmla="*/ 2948291 w 5101384"/>
              <a:gd name="connsiteY66" fmla="*/ 788719 h 1832906"/>
              <a:gd name="connsiteX67" fmla="*/ 2945425 w 5101384"/>
              <a:gd name="connsiteY67" fmla="*/ 788719 h 1832906"/>
              <a:gd name="connsiteX68" fmla="*/ 2945425 w 5101384"/>
              <a:gd name="connsiteY68" fmla="*/ 615503 h 1832906"/>
              <a:gd name="connsiteX69" fmla="*/ 2884215 w 5101384"/>
              <a:gd name="connsiteY69" fmla="*/ 615503 h 1832906"/>
              <a:gd name="connsiteX70" fmla="*/ 2884215 w 5101384"/>
              <a:gd name="connsiteY70" fmla="*/ 561095 h 1832906"/>
              <a:gd name="connsiteX71" fmla="*/ 2841158 w 5101384"/>
              <a:gd name="connsiteY71" fmla="*/ 561095 h 1832906"/>
              <a:gd name="connsiteX72" fmla="*/ 2841158 w 5101384"/>
              <a:gd name="connsiteY72" fmla="*/ 510086 h 1832906"/>
              <a:gd name="connsiteX73" fmla="*/ 2764043 w 5101384"/>
              <a:gd name="connsiteY73" fmla="*/ 510086 h 1832906"/>
              <a:gd name="connsiteX74" fmla="*/ 2764043 w 5101384"/>
              <a:gd name="connsiteY74" fmla="*/ 561095 h 1832906"/>
              <a:gd name="connsiteX75" fmla="*/ 2720987 w 5101384"/>
              <a:gd name="connsiteY75" fmla="*/ 561095 h 1832906"/>
              <a:gd name="connsiteX76" fmla="*/ 2720987 w 5101384"/>
              <a:gd name="connsiteY76" fmla="*/ 615503 h 1832906"/>
              <a:gd name="connsiteX77" fmla="*/ 2659776 w 5101384"/>
              <a:gd name="connsiteY77" fmla="*/ 615503 h 1832906"/>
              <a:gd name="connsiteX78" fmla="*/ 2659776 w 5101384"/>
              <a:gd name="connsiteY78" fmla="*/ 1316021 h 1832906"/>
              <a:gd name="connsiteX79" fmla="*/ 2605368 w 5101384"/>
              <a:gd name="connsiteY79" fmla="*/ 1316021 h 1832906"/>
              <a:gd name="connsiteX80" fmla="*/ 2605368 w 5101384"/>
              <a:gd name="connsiteY80" fmla="*/ 1335147 h 1832906"/>
              <a:gd name="connsiteX81" fmla="*/ 2272112 w 5101384"/>
              <a:gd name="connsiteY81" fmla="*/ 1335147 h 1832906"/>
              <a:gd name="connsiteX82" fmla="*/ 2272112 w 5101384"/>
              <a:gd name="connsiteY82" fmla="*/ 622304 h 1832906"/>
              <a:gd name="connsiteX83" fmla="*/ 1841410 w 5101384"/>
              <a:gd name="connsiteY83" fmla="*/ 622304 h 1832906"/>
              <a:gd name="connsiteX84" fmla="*/ 1841410 w 5101384"/>
              <a:gd name="connsiteY84" fmla="*/ 429747 h 1832906"/>
              <a:gd name="connsiteX85" fmla="*/ 1800709 w 5101384"/>
              <a:gd name="connsiteY85" fmla="*/ 429747 h 1832906"/>
              <a:gd name="connsiteX86" fmla="*/ 1800709 w 5101384"/>
              <a:gd name="connsiteY86" fmla="*/ 372787 h 1832906"/>
              <a:gd name="connsiteX87" fmla="*/ 1719308 w 5101384"/>
              <a:gd name="connsiteY87" fmla="*/ 372787 h 1832906"/>
              <a:gd name="connsiteX88" fmla="*/ 1719308 w 5101384"/>
              <a:gd name="connsiteY88" fmla="*/ 429747 h 1832906"/>
              <a:gd name="connsiteX89" fmla="*/ 1678607 w 5101384"/>
              <a:gd name="connsiteY89" fmla="*/ 429747 h 1832906"/>
              <a:gd name="connsiteX90" fmla="*/ 1678607 w 5101384"/>
              <a:gd name="connsiteY90" fmla="*/ 826338 h 1832906"/>
              <a:gd name="connsiteX91" fmla="*/ 1540459 w 5101384"/>
              <a:gd name="connsiteY91" fmla="*/ 826338 h 1832906"/>
              <a:gd name="connsiteX92" fmla="*/ 1540459 w 5101384"/>
              <a:gd name="connsiteY92" fmla="*/ 544515 h 1832906"/>
              <a:gd name="connsiteX93" fmla="*/ 1483072 w 5101384"/>
              <a:gd name="connsiteY93" fmla="*/ 544515 h 1832906"/>
              <a:gd name="connsiteX94" fmla="*/ 1483072 w 5101384"/>
              <a:gd name="connsiteY94" fmla="*/ 476717 h 1832906"/>
              <a:gd name="connsiteX95" fmla="*/ 1423561 w 5101384"/>
              <a:gd name="connsiteY95" fmla="*/ 476717 h 1832906"/>
              <a:gd name="connsiteX96" fmla="*/ 1423561 w 5101384"/>
              <a:gd name="connsiteY96" fmla="*/ 423795 h 1832906"/>
              <a:gd name="connsiteX97" fmla="*/ 1308798 w 5101384"/>
              <a:gd name="connsiteY97" fmla="*/ 423795 h 1832906"/>
              <a:gd name="connsiteX98" fmla="*/ 1308798 w 5101384"/>
              <a:gd name="connsiteY98" fmla="*/ 476717 h 1832906"/>
              <a:gd name="connsiteX99" fmla="*/ 1249287 w 5101384"/>
              <a:gd name="connsiteY99" fmla="*/ 476717 h 1832906"/>
              <a:gd name="connsiteX100" fmla="*/ 1249287 w 5101384"/>
              <a:gd name="connsiteY100" fmla="*/ 544515 h 1832906"/>
              <a:gd name="connsiteX101" fmla="*/ 1191901 w 5101384"/>
              <a:gd name="connsiteY101" fmla="*/ 544515 h 1832906"/>
              <a:gd name="connsiteX102" fmla="*/ 1191901 w 5101384"/>
              <a:gd name="connsiteY102" fmla="*/ 1233556 h 1832906"/>
              <a:gd name="connsiteX103" fmla="*/ 1139189 w 5101384"/>
              <a:gd name="connsiteY103" fmla="*/ 1233556 h 1832906"/>
              <a:gd name="connsiteX104" fmla="*/ 1139189 w 5101384"/>
              <a:gd name="connsiteY104" fmla="*/ 1433339 h 1832906"/>
              <a:gd name="connsiteX105" fmla="*/ 890949 w 5101384"/>
              <a:gd name="connsiteY105" fmla="*/ 1433339 h 1832906"/>
              <a:gd name="connsiteX106" fmla="*/ 890949 w 5101384"/>
              <a:gd name="connsiteY106" fmla="*/ 1233556 h 1832906"/>
              <a:gd name="connsiteX107" fmla="*/ 792332 w 5101384"/>
              <a:gd name="connsiteY107" fmla="*/ 1233556 h 1832906"/>
              <a:gd name="connsiteX108" fmla="*/ 792332 w 5101384"/>
              <a:gd name="connsiteY108" fmla="*/ 0 h 1832906"/>
              <a:gd name="connsiteX109" fmla="*/ 408068 w 5101384"/>
              <a:gd name="connsiteY109" fmla="*/ 0 h 1832906"/>
              <a:gd name="connsiteX110" fmla="*/ 408068 w 5101384"/>
              <a:gd name="connsiteY110" fmla="*/ 1233556 h 1832906"/>
              <a:gd name="connsiteX111" fmla="*/ 408068 w 5101384"/>
              <a:gd name="connsiteY111" fmla="*/ 1266711 h 1832906"/>
              <a:gd name="connsiteX112" fmla="*/ 408068 w 5101384"/>
              <a:gd name="connsiteY112" fmla="*/ 1433339 h 1832906"/>
              <a:gd name="connsiteX113" fmla="*/ 205945 w 5101384"/>
              <a:gd name="connsiteY113" fmla="*/ 1433339 h 1832906"/>
              <a:gd name="connsiteX114" fmla="*/ 205945 w 5101384"/>
              <a:gd name="connsiteY114" fmla="*/ 600199 h 1832906"/>
              <a:gd name="connsiteX115" fmla="*/ 93726 w 5101384"/>
              <a:gd name="connsiteY115" fmla="*/ 600199 h 1832906"/>
              <a:gd name="connsiteX116" fmla="*/ 93726 w 5101384"/>
              <a:gd name="connsiteY116" fmla="*/ 700518 h 1832906"/>
              <a:gd name="connsiteX117" fmla="*/ 0 w 5101384"/>
              <a:gd name="connsiteY117" fmla="*/ 700518 h 1832906"/>
              <a:gd name="connsiteX118" fmla="*/ 0 w 5101384"/>
              <a:gd name="connsiteY118" fmla="*/ 1523455 h 1832906"/>
              <a:gd name="connsiteX119" fmla="*/ 0 w 5101384"/>
              <a:gd name="connsiteY119" fmla="*/ 1584665 h 18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101384" h="1832906">
                <a:moveTo>
                  <a:pt x="0" y="1832906"/>
                </a:moveTo>
                <a:lnTo>
                  <a:pt x="1537590" y="1832906"/>
                </a:lnTo>
                <a:lnTo>
                  <a:pt x="1728022" y="1832906"/>
                </a:lnTo>
                <a:lnTo>
                  <a:pt x="1796033" y="1832906"/>
                </a:lnTo>
                <a:lnTo>
                  <a:pt x="2272112" y="1832906"/>
                </a:lnTo>
                <a:lnTo>
                  <a:pt x="2340124" y="1832906"/>
                </a:lnTo>
                <a:lnTo>
                  <a:pt x="3346691" y="1832906"/>
                </a:lnTo>
                <a:lnTo>
                  <a:pt x="3414704" y="1832906"/>
                </a:lnTo>
                <a:lnTo>
                  <a:pt x="3634643" y="1832906"/>
                </a:lnTo>
                <a:lnTo>
                  <a:pt x="3700352" y="1832906"/>
                </a:lnTo>
                <a:lnTo>
                  <a:pt x="3754761" y="1832906"/>
                </a:lnTo>
                <a:lnTo>
                  <a:pt x="4798200" y="1832906"/>
                </a:lnTo>
                <a:lnTo>
                  <a:pt x="4938156" y="1832906"/>
                </a:lnTo>
                <a:lnTo>
                  <a:pt x="5101384" y="1832906"/>
                </a:lnTo>
                <a:lnTo>
                  <a:pt x="5101384" y="1717288"/>
                </a:lnTo>
                <a:lnTo>
                  <a:pt x="4938156" y="1717288"/>
                </a:lnTo>
                <a:lnTo>
                  <a:pt x="4938156" y="1457933"/>
                </a:lnTo>
                <a:lnTo>
                  <a:pt x="4701817" y="1457933"/>
                </a:lnTo>
                <a:lnTo>
                  <a:pt x="4701817" y="889477"/>
                </a:lnTo>
                <a:lnTo>
                  <a:pt x="4471078" y="889477"/>
                </a:lnTo>
                <a:lnTo>
                  <a:pt x="4471078" y="1377232"/>
                </a:lnTo>
                <a:lnTo>
                  <a:pt x="4388965" y="1377232"/>
                </a:lnTo>
                <a:lnTo>
                  <a:pt x="4388965" y="716030"/>
                </a:lnTo>
                <a:lnTo>
                  <a:pt x="4175586" y="716030"/>
                </a:lnTo>
                <a:lnTo>
                  <a:pt x="4175586" y="687128"/>
                </a:lnTo>
                <a:lnTo>
                  <a:pt x="4034152" y="687128"/>
                </a:lnTo>
                <a:lnTo>
                  <a:pt x="4034152" y="839515"/>
                </a:lnTo>
                <a:lnTo>
                  <a:pt x="3982790" y="839515"/>
                </a:lnTo>
                <a:lnTo>
                  <a:pt x="3982790" y="1377232"/>
                </a:lnTo>
                <a:lnTo>
                  <a:pt x="3958794" y="1377232"/>
                </a:lnTo>
                <a:lnTo>
                  <a:pt x="3958794" y="1316020"/>
                </a:lnTo>
                <a:lnTo>
                  <a:pt x="3856776" y="1316020"/>
                </a:lnTo>
                <a:lnTo>
                  <a:pt x="3856776" y="1236231"/>
                </a:lnTo>
                <a:lnTo>
                  <a:pt x="3773945" y="1236231"/>
                </a:lnTo>
                <a:lnTo>
                  <a:pt x="3773945" y="1203375"/>
                </a:lnTo>
                <a:lnTo>
                  <a:pt x="3700352" y="1203375"/>
                </a:lnTo>
                <a:lnTo>
                  <a:pt x="3700352" y="1164574"/>
                </a:lnTo>
                <a:lnTo>
                  <a:pt x="3673200" y="1164574"/>
                </a:lnTo>
                <a:lnTo>
                  <a:pt x="3673200" y="981855"/>
                </a:lnTo>
                <a:lnTo>
                  <a:pt x="3634643" y="981855"/>
                </a:lnTo>
                <a:lnTo>
                  <a:pt x="3634643" y="726464"/>
                </a:lnTo>
                <a:lnTo>
                  <a:pt x="3608937" y="726464"/>
                </a:lnTo>
                <a:lnTo>
                  <a:pt x="3608937" y="576276"/>
                </a:lnTo>
                <a:lnTo>
                  <a:pt x="3506117" y="576276"/>
                </a:lnTo>
                <a:lnTo>
                  <a:pt x="3506117" y="726464"/>
                </a:lnTo>
                <a:lnTo>
                  <a:pt x="3480412" y="726464"/>
                </a:lnTo>
                <a:lnTo>
                  <a:pt x="3480412" y="981855"/>
                </a:lnTo>
                <a:lnTo>
                  <a:pt x="3441855" y="981855"/>
                </a:lnTo>
                <a:lnTo>
                  <a:pt x="3441855" y="1164574"/>
                </a:lnTo>
                <a:lnTo>
                  <a:pt x="3414704" y="1164574"/>
                </a:lnTo>
                <a:lnTo>
                  <a:pt x="3414704" y="1203375"/>
                </a:lnTo>
                <a:lnTo>
                  <a:pt x="3336320" y="1203375"/>
                </a:lnTo>
                <a:lnTo>
                  <a:pt x="3336320" y="1256828"/>
                </a:lnTo>
                <a:lnTo>
                  <a:pt x="3285480" y="1256828"/>
                </a:lnTo>
                <a:lnTo>
                  <a:pt x="3285480" y="425073"/>
                </a:lnTo>
                <a:lnTo>
                  <a:pt x="3228071" y="425073"/>
                </a:lnTo>
                <a:lnTo>
                  <a:pt x="3228071" y="370664"/>
                </a:lnTo>
                <a:lnTo>
                  <a:pt x="3202366" y="370664"/>
                </a:lnTo>
                <a:lnTo>
                  <a:pt x="3202366" y="273574"/>
                </a:lnTo>
                <a:lnTo>
                  <a:pt x="3150956" y="273574"/>
                </a:lnTo>
                <a:lnTo>
                  <a:pt x="3150956" y="370664"/>
                </a:lnTo>
                <a:lnTo>
                  <a:pt x="3125251" y="370664"/>
                </a:lnTo>
                <a:lnTo>
                  <a:pt x="3125251" y="425073"/>
                </a:lnTo>
                <a:lnTo>
                  <a:pt x="3067843" y="425073"/>
                </a:lnTo>
                <a:lnTo>
                  <a:pt x="3067843" y="1316021"/>
                </a:lnTo>
                <a:lnTo>
                  <a:pt x="2948291" y="1316021"/>
                </a:lnTo>
                <a:lnTo>
                  <a:pt x="2948291" y="788719"/>
                </a:lnTo>
                <a:lnTo>
                  <a:pt x="2945425" y="788719"/>
                </a:lnTo>
                <a:lnTo>
                  <a:pt x="2945425" y="615503"/>
                </a:lnTo>
                <a:lnTo>
                  <a:pt x="2884215" y="615503"/>
                </a:lnTo>
                <a:lnTo>
                  <a:pt x="2884215" y="561095"/>
                </a:lnTo>
                <a:lnTo>
                  <a:pt x="2841158" y="561095"/>
                </a:lnTo>
                <a:lnTo>
                  <a:pt x="2841158" y="510086"/>
                </a:lnTo>
                <a:lnTo>
                  <a:pt x="2764043" y="510086"/>
                </a:lnTo>
                <a:lnTo>
                  <a:pt x="2764043" y="561095"/>
                </a:lnTo>
                <a:lnTo>
                  <a:pt x="2720987" y="561095"/>
                </a:lnTo>
                <a:lnTo>
                  <a:pt x="2720987" y="615503"/>
                </a:lnTo>
                <a:lnTo>
                  <a:pt x="2659776" y="615503"/>
                </a:lnTo>
                <a:lnTo>
                  <a:pt x="2659776" y="1316021"/>
                </a:lnTo>
                <a:lnTo>
                  <a:pt x="2605368" y="1316021"/>
                </a:lnTo>
                <a:lnTo>
                  <a:pt x="2605368" y="1335147"/>
                </a:lnTo>
                <a:lnTo>
                  <a:pt x="2272112" y="1335147"/>
                </a:lnTo>
                <a:lnTo>
                  <a:pt x="2272112" y="622304"/>
                </a:lnTo>
                <a:lnTo>
                  <a:pt x="1841410" y="622304"/>
                </a:lnTo>
                <a:lnTo>
                  <a:pt x="1841410" y="429747"/>
                </a:lnTo>
                <a:lnTo>
                  <a:pt x="1800709" y="429747"/>
                </a:lnTo>
                <a:lnTo>
                  <a:pt x="1800709" y="372787"/>
                </a:lnTo>
                <a:lnTo>
                  <a:pt x="1719308" y="372787"/>
                </a:lnTo>
                <a:lnTo>
                  <a:pt x="1719308" y="429747"/>
                </a:lnTo>
                <a:lnTo>
                  <a:pt x="1678607" y="429747"/>
                </a:lnTo>
                <a:lnTo>
                  <a:pt x="1678607" y="826338"/>
                </a:lnTo>
                <a:lnTo>
                  <a:pt x="1540459" y="826338"/>
                </a:lnTo>
                <a:lnTo>
                  <a:pt x="1540459" y="544515"/>
                </a:lnTo>
                <a:lnTo>
                  <a:pt x="1483072" y="544515"/>
                </a:lnTo>
                <a:lnTo>
                  <a:pt x="1483072" y="476717"/>
                </a:lnTo>
                <a:lnTo>
                  <a:pt x="1423561" y="476717"/>
                </a:lnTo>
                <a:lnTo>
                  <a:pt x="1423561" y="423795"/>
                </a:lnTo>
                <a:lnTo>
                  <a:pt x="1308798" y="423795"/>
                </a:lnTo>
                <a:lnTo>
                  <a:pt x="1308798" y="476717"/>
                </a:lnTo>
                <a:lnTo>
                  <a:pt x="1249287" y="476717"/>
                </a:lnTo>
                <a:lnTo>
                  <a:pt x="1249287" y="544515"/>
                </a:lnTo>
                <a:lnTo>
                  <a:pt x="1191901" y="544515"/>
                </a:lnTo>
                <a:lnTo>
                  <a:pt x="1191901" y="1233556"/>
                </a:lnTo>
                <a:lnTo>
                  <a:pt x="1139189" y="1233556"/>
                </a:lnTo>
                <a:lnTo>
                  <a:pt x="1139189" y="1433339"/>
                </a:lnTo>
                <a:lnTo>
                  <a:pt x="890949" y="1433339"/>
                </a:lnTo>
                <a:lnTo>
                  <a:pt x="890949" y="1233556"/>
                </a:lnTo>
                <a:lnTo>
                  <a:pt x="792332" y="1233556"/>
                </a:lnTo>
                <a:lnTo>
                  <a:pt x="792332" y="0"/>
                </a:lnTo>
                <a:lnTo>
                  <a:pt x="408068" y="0"/>
                </a:lnTo>
                <a:lnTo>
                  <a:pt x="408068" y="1233556"/>
                </a:lnTo>
                <a:lnTo>
                  <a:pt x="408068" y="1266711"/>
                </a:lnTo>
                <a:lnTo>
                  <a:pt x="408068" y="1433339"/>
                </a:lnTo>
                <a:lnTo>
                  <a:pt x="205945" y="1433339"/>
                </a:lnTo>
                <a:lnTo>
                  <a:pt x="205945" y="600199"/>
                </a:lnTo>
                <a:lnTo>
                  <a:pt x="93726" y="600199"/>
                </a:lnTo>
                <a:lnTo>
                  <a:pt x="93726" y="700518"/>
                </a:lnTo>
                <a:lnTo>
                  <a:pt x="0" y="700518"/>
                </a:lnTo>
                <a:lnTo>
                  <a:pt x="0" y="1523455"/>
                </a:lnTo>
                <a:lnTo>
                  <a:pt x="0" y="1584665"/>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nvSpPr>
        <p:spPr>
          <a:xfrm>
            <a:off x="-1" y="4800025"/>
            <a:ext cx="12192001" cy="216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6096000" y="0"/>
            <a:ext cx="6096000" cy="6858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6096000" cy="6858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94872" y="179882"/>
            <a:ext cx="11827239" cy="6490741"/>
          </a:xfrm>
          <a:prstGeom prst="rect">
            <a:avLst/>
          </a:prstGeom>
          <a:solidFill>
            <a:schemeClr val="bg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矩形 6"/>
          <p:cNvSpPr/>
          <p:nvPr userDrawn="1"/>
        </p:nvSpPr>
        <p:spPr>
          <a:xfrm>
            <a:off x="0" y="6733309"/>
            <a:ext cx="12192000" cy="124691"/>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969818"/>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任意多边形: 形状 2"/>
          <p:cNvSpPr/>
          <p:nvPr userDrawn="1"/>
        </p:nvSpPr>
        <p:spPr>
          <a:xfrm>
            <a:off x="0" y="5480106"/>
            <a:ext cx="12192000" cy="1377894"/>
          </a:xfrm>
          <a:custGeom>
            <a:avLst/>
            <a:gdLst>
              <a:gd name="connsiteX0" fmla="*/ 12192000 w 12192000"/>
              <a:gd name="connsiteY0" fmla="*/ 0 h 1377894"/>
              <a:gd name="connsiteX1" fmla="*/ 12192000 w 12192000"/>
              <a:gd name="connsiteY1" fmla="*/ 769626 h 1377894"/>
              <a:gd name="connsiteX2" fmla="*/ 12192000 w 12192000"/>
              <a:gd name="connsiteY2" fmla="*/ 1088334 h 1377894"/>
              <a:gd name="connsiteX3" fmla="*/ 12192000 w 12192000"/>
              <a:gd name="connsiteY3" fmla="*/ 1377894 h 1377894"/>
              <a:gd name="connsiteX4" fmla="*/ 0 w 12192000"/>
              <a:gd name="connsiteY4" fmla="*/ 1377894 h 1377894"/>
              <a:gd name="connsiteX5" fmla="*/ 0 w 12192000"/>
              <a:gd name="connsiteY5" fmla="*/ 1088334 h 1377894"/>
              <a:gd name="connsiteX6" fmla="*/ 0 w 12192000"/>
              <a:gd name="connsiteY6" fmla="*/ 769626 h 1377894"/>
              <a:gd name="connsiteX7" fmla="*/ 0 w 12192000"/>
              <a:gd name="connsiteY7" fmla="*/ 1 h 1377894"/>
              <a:gd name="connsiteX8" fmla="*/ 54990 w 12192000"/>
              <a:gd name="connsiteY8" fmla="*/ 35334 h 1377894"/>
              <a:gd name="connsiteX9" fmla="*/ 6096000 w 12192000"/>
              <a:gd name="connsiteY9" fmla="*/ 769626 h 1377894"/>
              <a:gd name="connsiteX10" fmla="*/ 12137010 w 12192000"/>
              <a:gd name="connsiteY10" fmla="*/ 35334 h 13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377894">
                <a:moveTo>
                  <a:pt x="12192000" y="0"/>
                </a:moveTo>
                <a:lnTo>
                  <a:pt x="12192000" y="769626"/>
                </a:lnTo>
                <a:lnTo>
                  <a:pt x="12192000" y="1088334"/>
                </a:lnTo>
                <a:lnTo>
                  <a:pt x="12192000" y="1377894"/>
                </a:lnTo>
                <a:lnTo>
                  <a:pt x="0" y="1377894"/>
                </a:lnTo>
                <a:lnTo>
                  <a:pt x="0" y="1088334"/>
                </a:lnTo>
                <a:lnTo>
                  <a:pt x="0" y="769626"/>
                </a:lnTo>
                <a:lnTo>
                  <a:pt x="0" y="1"/>
                </a:lnTo>
                <a:lnTo>
                  <a:pt x="54990" y="35334"/>
                </a:lnTo>
                <a:cubicBezTo>
                  <a:pt x="855857" y="460746"/>
                  <a:pt x="3257601" y="769626"/>
                  <a:pt x="6096000" y="769626"/>
                </a:cubicBezTo>
                <a:cubicBezTo>
                  <a:pt x="8934400" y="769626"/>
                  <a:pt x="11336144" y="460746"/>
                  <a:pt x="12137010" y="35334"/>
                </a:cubicBezTo>
                <a:close/>
              </a:path>
            </a:pathLst>
          </a:custGeom>
          <a:solidFill>
            <a:srgbClr val="197D8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83A"/>
              </a:solidFill>
              <a:cs typeface="+mn-ea"/>
              <a:sym typeface="+mn-lt"/>
            </a:endParaRPr>
          </a:p>
        </p:txBody>
      </p:sp>
      <p:grpSp>
        <p:nvGrpSpPr>
          <p:cNvPr id="2" name="组合 1"/>
          <p:cNvGrpSpPr/>
          <p:nvPr userDrawn="1"/>
        </p:nvGrpSpPr>
        <p:grpSpPr>
          <a:xfrm flipH="1">
            <a:off x="0" y="0"/>
            <a:ext cx="12023768" cy="6915020"/>
            <a:chOff x="245840" y="-8869932"/>
            <a:chExt cx="11960674" cy="6878734"/>
          </a:xfrm>
        </p:grpSpPr>
        <p:pic>
          <p:nvPicPr>
            <p:cNvPr id="4" name="图片 3"/>
            <p:cNvPicPr>
              <a:picLocks noChangeAspect="1"/>
            </p:cNvPicPr>
            <p:nvPr userDrawn="1">
              <p:custDataLst>
                <p:tags r:id="rId2"/>
              </p:custDataLst>
            </p:nvPr>
          </p:nvPicPr>
          <p:blipFill>
            <a:blip r:embed="rId3"/>
            <a:stretch>
              <a:fillRect/>
            </a:stretch>
          </p:blipFill>
          <p:spPr>
            <a:xfrm>
              <a:off x="862313" y="-5781714"/>
              <a:ext cx="5741391" cy="3790516"/>
            </a:xfrm>
            <a:prstGeom prst="rect">
              <a:avLst/>
            </a:prstGeom>
          </p:spPr>
        </p:pic>
        <p:sp>
          <p:nvSpPr>
            <p:cNvPr id="5" name="iṧľïde"/>
            <p:cNvSpPr/>
            <p:nvPr userDrawn="1">
              <p:custDataLst>
                <p:tags r:id="rId4"/>
              </p:custDataLst>
            </p:nvPr>
          </p:nvSpPr>
          <p:spPr bwMode="auto">
            <a:xfrm>
              <a:off x="2187400" y="-8869932"/>
              <a:ext cx="10019114" cy="4892842"/>
            </a:xfrm>
            <a:custGeom>
              <a:avLst/>
              <a:gdLst>
                <a:gd name="T0" fmla="*/ 0 w 3220"/>
                <a:gd name="T1" fmla="*/ 0 h 1571"/>
                <a:gd name="T2" fmla="*/ 0 w 3220"/>
                <a:gd name="T3" fmla="*/ 127 h 1571"/>
                <a:gd name="T4" fmla="*/ 444 w 3220"/>
                <a:gd name="T5" fmla="*/ 570 h 1571"/>
                <a:gd name="T6" fmla="*/ 444 w 3220"/>
                <a:gd name="T7" fmla="*/ 570 h 1571"/>
                <a:gd name="T8" fmla="*/ 751 w 3220"/>
                <a:gd name="T9" fmla="*/ 863 h 1571"/>
                <a:gd name="T10" fmla="*/ 751 w 3220"/>
                <a:gd name="T11" fmla="*/ 863 h 1571"/>
                <a:gd name="T12" fmla="*/ 1146 w 3220"/>
                <a:gd name="T13" fmla="*/ 1267 h 1571"/>
                <a:gd name="T14" fmla="*/ 1146 w 3220"/>
                <a:gd name="T15" fmla="*/ 1267 h 1571"/>
                <a:gd name="T16" fmla="*/ 1323 w 3220"/>
                <a:gd name="T17" fmla="*/ 1429 h 1571"/>
                <a:gd name="T18" fmla="*/ 1345 w 3220"/>
                <a:gd name="T19" fmla="*/ 1571 h 1571"/>
                <a:gd name="T20" fmla="*/ 1610 w 3220"/>
                <a:gd name="T21" fmla="*/ 1369 h 1571"/>
                <a:gd name="T22" fmla="*/ 2116 w 3220"/>
                <a:gd name="T23" fmla="*/ 1393 h 1571"/>
                <a:gd name="T24" fmla="*/ 3117 w 3220"/>
                <a:gd name="T25" fmla="*/ 1087 h 1571"/>
                <a:gd name="T26" fmla="*/ 3220 w 3220"/>
                <a:gd name="T27" fmla="*/ 971 h 1571"/>
                <a:gd name="T28" fmla="*/ 3220 w 3220"/>
                <a:gd name="T29" fmla="*/ 0 h 1571"/>
                <a:gd name="T30" fmla="*/ 0 w 3220"/>
                <a:gd name="T31"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0" h="1571">
                  <a:moveTo>
                    <a:pt x="0" y="0"/>
                  </a:moveTo>
                  <a:cubicBezTo>
                    <a:pt x="0" y="127"/>
                    <a:pt x="0" y="127"/>
                    <a:pt x="0" y="127"/>
                  </a:cubicBezTo>
                  <a:cubicBezTo>
                    <a:pt x="0" y="372"/>
                    <a:pt x="199" y="570"/>
                    <a:pt x="444" y="570"/>
                  </a:cubicBezTo>
                  <a:cubicBezTo>
                    <a:pt x="444" y="570"/>
                    <a:pt x="444" y="570"/>
                    <a:pt x="444" y="570"/>
                  </a:cubicBezTo>
                  <a:cubicBezTo>
                    <a:pt x="608" y="570"/>
                    <a:pt x="743" y="699"/>
                    <a:pt x="751" y="863"/>
                  </a:cubicBezTo>
                  <a:cubicBezTo>
                    <a:pt x="751" y="863"/>
                    <a:pt x="751" y="863"/>
                    <a:pt x="751" y="863"/>
                  </a:cubicBezTo>
                  <a:cubicBezTo>
                    <a:pt x="761" y="1079"/>
                    <a:pt x="931" y="1252"/>
                    <a:pt x="1146" y="1267"/>
                  </a:cubicBezTo>
                  <a:cubicBezTo>
                    <a:pt x="1146" y="1267"/>
                    <a:pt x="1146" y="1267"/>
                    <a:pt x="1146" y="1267"/>
                  </a:cubicBezTo>
                  <a:cubicBezTo>
                    <a:pt x="1235" y="1274"/>
                    <a:pt x="1309" y="1341"/>
                    <a:pt x="1323" y="1429"/>
                  </a:cubicBezTo>
                  <a:cubicBezTo>
                    <a:pt x="1345" y="1571"/>
                    <a:pt x="1345" y="1571"/>
                    <a:pt x="1345" y="1571"/>
                  </a:cubicBezTo>
                  <a:cubicBezTo>
                    <a:pt x="1345" y="1571"/>
                    <a:pt x="1578" y="1475"/>
                    <a:pt x="1610" y="1369"/>
                  </a:cubicBezTo>
                  <a:cubicBezTo>
                    <a:pt x="1633" y="1290"/>
                    <a:pt x="1870" y="1329"/>
                    <a:pt x="2116" y="1393"/>
                  </a:cubicBezTo>
                  <a:cubicBezTo>
                    <a:pt x="2481" y="1487"/>
                    <a:pt x="2868" y="1369"/>
                    <a:pt x="3117" y="1087"/>
                  </a:cubicBezTo>
                  <a:cubicBezTo>
                    <a:pt x="3220" y="971"/>
                    <a:pt x="3220" y="971"/>
                    <a:pt x="3220" y="971"/>
                  </a:cubicBezTo>
                  <a:cubicBezTo>
                    <a:pt x="3220" y="0"/>
                    <a:pt x="3220" y="0"/>
                    <a:pt x="322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grpSp>
          <p:nvGrpSpPr>
            <p:cNvPr id="6" name="组合 5"/>
            <p:cNvGrpSpPr/>
            <p:nvPr userDrawn="1"/>
          </p:nvGrpSpPr>
          <p:grpSpPr>
            <a:xfrm>
              <a:off x="1057347" y="-7351361"/>
              <a:ext cx="1284287" cy="982663"/>
              <a:chOff x="14187488" y="1968500"/>
              <a:chExt cx="1284287" cy="982663"/>
            </a:xfrm>
          </p:grpSpPr>
          <p:sp>
            <p:nvSpPr>
              <p:cNvPr id="7" name="iṩļíḋè"/>
              <p:cNvSpPr>
                <a:spLocks noEditPoints="1"/>
              </p:cNvSpPr>
              <p:nvPr userDrawn="1">
                <p:custDataLst>
                  <p:tags r:id="rId5"/>
                </p:custDataLst>
              </p:nvPr>
            </p:nvSpPr>
            <p:spPr bwMode="auto">
              <a:xfrm>
                <a:off x="14187488" y="1968500"/>
                <a:ext cx="1284287" cy="982663"/>
              </a:xfrm>
              <a:custGeom>
                <a:avLst/>
                <a:gdLst>
                  <a:gd name="T0" fmla="*/ 0 w 809"/>
                  <a:gd name="T1" fmla="*/ 619 h 619"/>
                  <a:gd name="T2" fmla="*/ 809 w 809"/>
                  <a:gd name="T3" fmla="*/ 619 h 619"/>
                  <a:gd name="T4" fmla="*/ 809 w 809"/>
                  <a:gd name="T5" fmla="*/ 0 h 619"/>
                  <a:gd name="T6" fmla="*/ 0 w 809"/>
                  <a:gd name="T7" fmla="*/ 619 h 619"/>
                  <a:gd name="T8" fmla="*/ 641 w 809"/>
                  <a:gd name="T9" fmla="*/ 489 h 619"/>
                  <a:gd name="T10" fmla="*/ 417 w 809"/>
                  <a:gd name="T11" fmla="*/ 489 h 619"/>
                  <a:gd name="T12" fmla="*/ 641 w 809"/>
                  <a:gd name="T13" fmla="*/ 317 h 619"/>
                  <a:gd name="T14" fmla="*/ 641 w 809"/>
                  <a:gd name="T15" fmla="*/ 489 h 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619">
                    <a:moveTo>
                      <a:pt x="0" y="619"/>
                    </a:moveTo>
                    <a:lnTo>
                      <a:pt x="809" y="619"/>
                    </a:lnTo>
                    <a:lnTo>
                      <a:pt x="809" y="0"/>
                    </a:lnTo>
                    <a:lnTo>
                      <a:pt x="0" y="619"/>
                    </a:lnTo>
                    <a:close/>
                    <a:moveTo>
                      <a:pt x="641" y="489"/>
                    </a:moveTo>
                    <a:lnTo>
                      <a:pt x="417" y="489"/>
                    </a:lnTo>
                    <a:lnTo>
                      <a:pt x="641" y="317"/>
                    </a:lnTo>
                    <a:lnTo>
                      <a:pt x="641" y="489"/>
                    </a:ln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ṣ1îdé"/>
              <p:cNvSpPr>
                <a:spLocks noChangeArrowheads="1"/>
              </p:cNvSpPr>
              <p:nvPr userDrawn="1">
                <p:custDataLst>
                  <p:tags r:id="rId6"/>
                </p:custDataLst>
              </p:nvPr>
            </p:nvSpPr>
            <p:spPr bwMode="auto">
              <a:xfrm>
                <a:off x="154225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íṥḷîde"/>
              <p:cNvSpPr>
                <a:spLocks noChangeArrowheads="1"/>
              </p:cNvSpPr>
              <p:nvPr userDrawn="1">
                <p:custDataLst>
                  <p:tags r:id="rId7"/>
                </p:custDataLst>
              </p:nvPr>
            </p:nvSpPr>
            <p:spPr bwMode="auto">
              <a:xfrm>
                <a:off x="153955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îṧḷïďé"/>
              <p:cNvSpPr>
                <a:spLocks noChangeArrowheads="1"/>
              </p:cNvSpPr>
              <p:nvPr userDrawn="1">
                <p:custDataLst>
                  <p:tags r:id="rId8"/>
                </p:custDataLst>
              </p:nvPr>
            </p:nvSpPr>
            <p:spPr bwMode="auto">
              <a:xfrm>
                <a:off x="153654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îŝḻîḍè"/>
              <p:cNvSpPr>
                <a:spLocks noChangeArrowheads="1"/>
              </p:cNvSpPr>
              <p:nvPr userDrawn="1">
                <p:custDataLst>
                  <p:tags r:id="rId9"/>
                </p:custDataLst>
              </p:nvPr>
            </p:nvSpPr>
            <p:spPr bwMode="auto">
              <a:xfrm>
                <a:off x="1533842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ïṩ1íḑê"/>
              <p:cNvSpPr>
                <a:spLocks noChangeArrowheads="1"/>
              </p:cNvSpPr>
              <p:nvPr userDrawn="1">
                <p:custDataLst>
                  <p:tags r:id="rId10"/>
                </p:custDataLst>
              </p:nvPr>
            </p:nvSpPr>
            <p:spPr bwMode="auto">
              <a:xfrm>
                <a:off x="153082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îşľîḋè"/>
              <p:cNvSpPr>
                <a:spLocks noChangeArrowheads="1"/>
              </p:cNvSpPr>
              <p:nvPr userDrawn="1">
                <p:custDataLst>
                  <p:tags r:id="rId11"/>
                </p:custDataLst>
              </p:nvPr>
            </p:nvSpPr>
            <p:spPr bwMode="auto">
              <a:xfrm>
                <a:off x="1528127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ïsľíḋê"/>
              <p:cNvSpPr>
                <a:spLocks noChangeArrowheads="1"/>
              </p:cNvSpPr>
              <p:nvPr userDrawn="1">
                <p:custDataLst>
                  <p:tags r:id="rId12"/>
                </p:custDataLst>
              </p:nvPr>
            </p:nvSpPr>
            <p:spPr bwMode="auto">
              <a:xfrm>
                <a:off x="152511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ṥļide"/>
              <p:cNvSpPr>
                <a:spLocks noChangeArrowheads="1"/>
              </p:cNvSpPr>
              <p:nvPr userDrawn="1">
                <p:custDataLst>
                  <p:tags r:id="rId13"/>
                </p:custDataLst>
              </p:nvPr>
            </p:nvSpPr>
            <p:spPr bwMode="auto">
              <a:xfrm>
                <a:off x="15220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iṡļïḑè"/>
              <p:cNvSpPr>
                <a:spLocks noChangeArrowheads="1"/>
              </p:cNvSpPr>
              <p:nvPr userDrawn="1">
                <p:custDataLst>
                  <p:tags r:id="rId14"/>
                </p:custDataLst>
              </p:nvPr>
            </p:nvSpPr>
            <p:spPr bwMode="auto">
              <a:xfrm>
                <a:off x="151939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íSlîḓé"/>
              <p:cNvSpPr>
                <a:spLocks noChangeArrowheads="1"/>
              </p:cNvSpPr>
              <p:nvPr userDrawn="1">
                <p:custDataLst>
                  <p:tags r:id="rId15"/>
                </p:custDataLst>
              </p:nvPr>
            </p:nvSpPr>
            <p:spPr bwMode="auto">
              <a:xfrm>
                <a:off x="151638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í$ḻïde"/>
              <p:cNvSpPr>
                <a:spLocks noChangeArrowheads="1"/>
              </p:cNvSpPr>
              <p:nvPr userDrawn="1">
                <p:custDataLst>
                  <p:tags r:id="rId16"/>
                </p:custDataLst>
              </p:nvPr>
            </p:nvSpPr>
            <p:spPr bwMode="auto">
              <a:xfrm>
                <a:off x="151368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îSļîdê"/>
              <p:cNvSpPr>
                <a:spLocks noChangeArrowheads="1"/>
              </p:cNvSpPr>
              <p:nvPr userDrawn="1">
                <p:custDataLst>
                  <p:tags r:id="rId17"/>
                </p:custDataLst>
              </p:nvPr>
            </p:nvSpPr>
            <p:spPr bwMode="auto">
              <a:xfrm>
                <a:off x="151066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íśļiďê"/>
              <p:cNvSpPr>
                <a:spLocks noChangeArrowheads="1"/>
              </p:cNvSpPr>
              <p:nvPr userDrawn="1">
                <p:custDataLst>
                  <p:tags r:id="rId18"/>
                </p:custDataLst>
              </p:nvPr>
            </p:nvSpPr>
            <p:spPr bwMode="auto">
              <a:xfrm>
                <a:off x="1508125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îṣľïde"/>
              <p:cNvSpPr>
                <a:spLocks noChangeArrowheads="1"/>
              </p:cNvSpPr>
              <p:nvPr userDrawn="1">
                <p:custDataLst>
                  <p:tags r:id="rId19"/>
                </p:custDataLst>
              </p:nvPr>
            </p:nvSpPr>
            <p:spPr bwMode="auto">
              <a:xfrm>
                <a:off x="150495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íšľïḋè"/>
              <p:cNvSpPr>
                <a:spLocks noChangeArrowheads="1"/>
              </p:cNvSpPr>
              <p:nvPr userDrawn="1">
                <p:custDataLst>
                  <p:tags r:id="rId20"/>
                </p:custDataLst>
              </p:nvPr>
            </p:nvSpPr>
            <p:spPr bwMode="auto">
              <a:xfrm>
                <a:off x="1502410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i$ľîďe"/>
              <p:cNvSpPr>
                <a:spLocks noChangeArrowheads="1"/>
              </p:cNvSpPr>
              <p:nvPr userDrawn="1">
                <p:custDataLst>
                  <p:tags r:id="rId21"/>
                </p:custDataLst>
              </p:nvPr>
            </p:nvSpPr>
            <p:spPr bwMode="auto">
              <a:xfrm>
                <a:off x="149923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ïSľíḑe"/>
              <p:cNvSpPr>
                <a:spLocks noChangeArrowheads="1"/>
              </p:cNvSpPr>
              <p:nvPr userDrawn="1">
                <p:custDataLst>
                  <p:tags r:id="rId22"/>
                </p:custDataLst>
              </p:nvPr>
            </p:nvSpPr>
            <p:spPr bwMode="auto">
              <a:xfrm>
                <a:off x="149621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îŝľîḍè"/>
              <p:cNvSpPr>
                <a:spLocks noChangeArrowheads="1"/>
              </p:cNvSpPr>
              <p:nvPr userDrawn="1">
                <p:custDataLst>
                  <p:tags r:id="rId23"/>
                </p:custDataLst>
              </p:nvPr>
            </p:nvSpPr>
            <p:spPr bwMode="auto">
              <a:xfrm>
                <a:off x="149367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ïṡ1íďe"/>
              <p:cNvSpPr>
                <a:spLocks noChangeArrowheads="1"/>
              </p:cNvSpPr>
              <p:nvPr userDrawn="1">
                <p:custDataLst>
                  <p:tags r:id="rId24"/>
                </p:custDataLst>
              </p:nvPr>
            </p:nvSpPr>
            <p:spPr bwMode="auto">
              <a:xfrm>
                <a:off x="1490503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íṩlïḍe"/>
              <p:cNvSpPr>
                <a:spLocks noChangeArrowheads="1"/>
              </p:cNvSpPr>
              <p:nvPr userDrawn="1">
                <p:custDataLst>
                  <p:tags r:id="rId25"/>
                </p:custDataLst>
              </p:nvPr>
            </p:nvSpPr>
            <p:spPr bwMode="auto">
              <a:xfrm>
                <a:off x="1487963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ïŝḻiḍê"/>
              <p:cNvSpPr>
                <a:spLocks noChangeArrowheads="1"/>
              </p:cNvSpPr>
              <p:nvPr userDrawn="1">
                <p:custDataLst>
                  <p:tags r:id="rId26"/>
                </p:custDataLst>
              </p:nvPr>
            </p:nvSpPr>
            <p:spPr bwMode="auto">
              <a:xfrm>
                <a:off x="1484947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ŝľîḍê"/>
              <p:cNvSpPr>
                <a:spLocks noChangeArrowheads="1"/>
              </p:cNvSpPr>
              <p:nvPr userDrawn="1">
                <p:custDataLst>
                  <p:tags r:id="rId27"/>
                </p:custDataLst>
              </p:nvPr>
            </p:nvSpPr>
            <p:spPr bwMode="auto">
              <a:xfrm>
                <a:off x="148224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ś1íḋè"/>
              <p:cNvSpPr>
                <a:spLocks noChangeArrowheads="1"/>
              </p:cNvSpPr>
              <p:nvPr userDrawn="1">
                <p:custDataLst>
                  <p:tags r:id="rId28"/>
                </p:custDataLst>
              </p:nvPr>
            </p:nvSpPr>
            <p:spPr bwMode="auto">
              <a:xfrm>
                <a:off x="1479232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ïŝľidê"/>
              <p:cNvSpPr>
                <a:spLocks noChangeArrowheads="1"/>
              </p:cNvSpPr>
              <p:nvPr userDrawn="1">
                <p:custDataLst>
                  <p:tags r:id="rId29"/>
                </p:custDataLst>
              </p:nvPr>
            </p:nvSpPr>
            <p:spPr bwMode="auto">
              <a:xfrm>
                <a:off x="1476216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iŝľíḍé"/>
              <p:cNvSpPr>
                <a:spLocks noChangeArrowheads="1"/>
              </p:cNvSpPr>
              <p:nvPr userDrawn="1">
                <p:custDataLst>
                  <p:tags r:id="rId30"/>
                </p:custDataLst>
              </p:nvPr>
            </p:nvSpPr>
            <p:spPr bwMode="auto">
              <a:xfrm>
                <a:off x="147351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Sļíḓê"/>
              <p:cNvSpPr>
                <a:spLocks noChangeArrowheads="1"/>
              </p:cNvSpPr>
              <p:nvPr userDrawn="1">
                <p:custDataLst>
                  <p:tags r:id="rId31"/>
                </p:custDataLst>
              </p:nvPr>
            </p:nvSpPr>
            <p:spPr bwMode="auto">
              <a:xfrm>
                <a:off x="1470501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iṩlîḋé"/>
              <p:cNvSpPr>
                <a:spLocks noChangeArrowheads="1"/>
              </p:cNvSpPr>
              <p:nvPr userDrawn="1">
                <p:custDataLst>
                  <p:tags r:id="rId32"/>
                </p:custDataLst>
              </p:nvPr>
            </p:nvSpPr>
            <p:spPr bwMode="auto">
              <a:xfrm>
                <a:off x="1467802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ïṩḻíďé"/>
              <p:cNvSpPr>
                <a:spLocks noChangeArrowheads="1"/>
              </p:cNvSpPr>
              <p:nvPr userDrawn="1">
                <p:custDataLst>
                  <p:tags r:id="rId33"/>
                </p:custDataLst>
              </p:nvPr>
            </p:nvSpPr>
            <p:spPr bwMode="auto">
              <a:xfrm>
                <a:off x="146478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ïSlïďé"/>
              <p:cNvSpPr>
                <a:spLocks noChangeArrowheads="1"/>
              </p:cNvSpPr>
              <p:nvPr userDrawn="1">
                <p:custDataLst>
                  <p:tags r:id="rId34"/>
                </p:custDataLst>
              </p:nvPr>
            </p:nvSpPr>
            <p:spPr bwMode="auto">
              <a:xfrm>
                <a:off x="146208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îŝḷidé"/>
              <p:cNvSpPr>
                <a:spLocks noChangeArrowheads="1"/>
              </p:cNvSpPr>
              <p:nvPr userDrawn="1">
                <p:custDataLst>
                  <p:tags r:id="rId35"/>
                </p:custDataLst>
              </p:nvPr>
            </p:nvSpPr>
            <p:spPr bwMode="auto">
              <a:xfrm>
                <a:off x="145907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ísľïḓè"/>
              <p:cNvSpPr>
                <a:spLocks noChangeArrowheads="1"/>
              </p:cNvSpPr>
              <p:nvPr userDrawn="1">
                <p:custDataLst>
                  <p:tags r:id="rId36"/>
                </p:custDataLst>
              </p:nvPr>
            </p:nvSpPr>
            <p:spPr bwMode="auto">
              <a:xfrm>
                <a:off x="145605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ísļídê"/>
              <p:cNvSpPr>
                <a:spLocks noChangeArrowheads="1"/>
              </p:cNvSpPr>
              <p:nvPr userDrawn="1">
                <p:custDataLst>
                  <p:tags r:id="rId37"/>
                </p:custDataLst>
              </p:nvPr>
            </p:nvSpPr>
            <p:spPr bwMode="auto">
              <a:xfrm>
                <a:off x="1453356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i$ľîḋé"/>
              <p:cNvSpPr>
                <a:spLocks noChangeArrowheads="1"/>
              </p:cNvSpPr>
              <p:nvPr userDrawn="1">
                <p:custDataLst>
                  <p:tags r:id="rId38"/>
                </p:custDataLst>
              </p:nvPr>
            </p:nvSpPr>
            <p:spPr bwMode="auto">
              <a:xfrm>
                <a:off x="145034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ïṧḷïḍè"/>
              <p:cNvSpPr>
                <a:spLocks noChangeArrowheads="1"/>
              </p:cNvSpPr>
              <p:nvPr userDrawn="1">
                <p:custDataLst>
                  <p:tags r:id="rId39"/>
                </p:custDataLst>
              </p:nvPr>
            </p:nvSpPr>
            <p:spPr bwMode="auto">
              <a:xfrm>
                <a:off x="1447641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íš1ïḑê"/>
              <p:cNvSpPr>
                <a:spLocks noChangeArrowheads="1"/>
              </p:cNvSpPr>
              <p:nvPr userDrawn="1">
                <p:custDataLst>
                  <p:tags r:id="rId40"/>
                </p:custDataLst>
              </p:nvPr>
            </p:nvSpPr>
            <p:spPr bwMode="auto">
              <a:xfrm>
                <a:off x="144462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islîde"/>
              <p:cNvSpPr>
                <a:spLocks noChangeArrowheads="1"/>
              </p:cNvSpPr>
              <p:nvPr userDrawn="1">
                <p:custDataLst>
                  <p:tags r:id="rId41"/>
                </p:custDataLst>
              </p:nvPr>
            </p:nvSpPr>
            <p:spPr bwMode="auto">
              <a:xfrm>
                <a:off x="144192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ísḷîdê"/>
              <p:cNvSpPr>
                <a:spLocks noChangeArrowheads="1"/>
              </p:cNvSpPr>
              <p:nvPr userDrawn="1">
                <p:custDataLst>
                  <p:tags r:id="rId42"/>
                </p:custDataLst>
              </p:nvPr>
            </p:nvSpPr>
            <p:spPr bwMode="auto">
              <a:xfrm>
                <a:off x="143891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ïṣḻíďé"/>
              <p:cNvSpPr>
                <a:spLocks noChangeArrowheads="1"/>
              </p:cNvSpPr>
              <p:nvPr userDrawn="1">
                <p:custDataLst>
                  <p:tags r:id="rId43"/>
                </p:custDataLst>
              </p:nvPr>
            </p:nvSpPr>
            <p:spPr bwMode="auto">
              <a:xfrm>
                <a:off x="143621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íSļiḋè"/>
              <p:cNvSpPr>
                <a:spLocks noChangeArrowheads="1"/>
              </p:cNvSpPr>
              <p:nvPr userDrawn="1">
                <p:custDataLst>
                  <p:tags r:id="rId44"/>
                </p:custDataLst>
              </p:nvPr>
            </p:nvSpPr>
            <p:spPr bwMode="auto">
              <a:xfrm>
                <a:off x="14331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ïṣḷiḑê"/>
              <p:cNvSpPr>
                <a:spLocks noChangeArrowheads="1"/>
              </p:cNvSpPr>
              <p:nvPr userDrawn="1">
                <p:custDataLst>
                  <p:tags r:id="rId45"/>
                </p:custDataLst>
              </p:nvPr>
            </p:nvSpPr>
            <p:spPr bwMode="auto">
              <a:xfrm>
                <a:off x="143017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íṡļîḋe"/>
              <p:cNvSpPr>
                <a:spLocks noChangeArrowheads="1"/>
              </p:cNvSpPr>
              <p:nvPr userDrawn="1">
                <p:custDataLst>
                  <p:tags r:id="rId46"/>
                </p:custDataLst>
              </p:nvPr>
            </p:nvSpPr>
            <p:spPr bwMode="auto">
              <a:xfrm>
                <a:off x="15425738" y="20415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íṥ1iḍe"/>
              <p:cNvSpPr>
                <a:spLocks noChangeArrowheads="1"/>
              </p:cNvSpPr>
              <p:nvPr userDrawn="1">
                <p:custDataLst>
                  <p:tags r:id="rId47"/>
                </p:custDataLst>
              </p:nvPr>
            </p:nvSpPr>
            <p:spPr bwMode="auto">
              <a:xfrm>
                <a:off x="15425738" y="20669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ï$ḷïḓê"/>
              <p:cNvSpPr>
                <a:spLocks noChangeArrowheads="1"/>
              </p:cNvSpPr>
              <p:nvPr userDrawn="1">
                <p:custDataLst>
                  <p:tags r:id="rId48"/>
                </p:custDataLst>
              </p:nvPr>
            </p:nvSpPr>
            <p:spPr bwMode="auto">
              <a:xfrm>
                <a:off x="15425738" y="209867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íš1íḑé"/>
              <p:cNvSpPr>
                <a:spLocks noChangeArrowheads="1"/>
              </p:cNvSpPr>
              <p:nvPr userDrawn="1">
                <p:custDataLst>
                  <p:tags r:id="rId49"/>
                </p:custDataLst>
              </p:nvPr>
            </p:nvSpPr>
            <p:spPr bwMode="auto">
              <a:xfrm>
                <a:off x="15425738" y="212407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íşḻïḑé"/>
              <p:cNvSpPr>
                <a:spLocks noChangeArrowheads="1"/>
              </p:cNvSpPr>
              <p:nvPr userDrawn="1">
                <p:custDataLst>
                  <p:tags r:id="rId50"/>
                </p:custDataLst>
              </p:nvPr>
            </p:nvSpPr>
            <p:spPr bwMode="auto">
              <a:xfrm>
                <a:off x="15425738" y="21558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íśļïḋé"/>
              <p:cNvSpPr>
                <a:spLocks noChangeArrowheads="1"/>
              </p:cNvSpPr>
              <p:nvPr userDrawn="1">
                <p:custDataLst>
                  <p:tags r:id="rId51"/>
                </p:custDataLst>
              </p:nvPr>
            </p:nvSpPr>
            <p:spPr bwMode="auto">
              <a:xfrm>
                <a:off x="15425738" y="21812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ṡľïďè"/>
              <p:cNvSpPr>
                <a:spLocks noChangeArrowheads="1"/>
              </p:cNvSpPr>
              <p:nvPr userDrawn="1">
                <p:custDataLst>
                  <p:tags r:id="rId52"/>
                </p:custDataLst>
              </p:nvPr>
            </p:nvSpPr>
            <p:spPr bwMode="auto">
              <a:xfrm>
                <a:off x="15425738" y="22129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îSļíḋe"/>
              <p:cNvSpPr>
                <a:spLocks noChangeArrowheads="1"/>
              </p:cNvSpPr>
              <p:nvPr userDrawn="1">
                <p:custDataLst>
                  <p:tags r:id="rId53"/>
                </p:custDataLst>
              </p:nvPr>
            </p:nvSpPr>
            <p:spPr bwMode="auto">
              <a:xfrm>
                <a:off x="15425738" y="22431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îSḻïḑé"/>
              <p:cNvSpPr>
                <a:spLocks noChangeArrowheads="1"/>
              </p:cNvSpPr>
              <p:nvPr userDrawn="1">
                <p:custDataLst>
                  <p:tags r:id="rId54"/>
                </p:custDataLst>
              </p:nvPr>
            </p:nvSpPr>
            <p:spPr bwMode="auto">
              <a:xfrm>
                <a:off x="15425738" y="227012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ïSḻïde"/>
              <p:cNvSpPr>
                <a:spLocks noChangeArrowheads="1"/>
              </p:cNvSpPr>
              <p:nvPr userDrawn="1">
                <p:custDataLst>
                  <p:tags r:id="rId55"/>
                </p:custDataLst>
              </p:nvPr>
            </p:nvSpPr>
            <p:spPr bwMode="auto">
              <a:xfrm>
                <a:off x="15425738" y="230028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iṩḻîḓe"/>
              <p:cNvSpPr>
                <a:spLocks noChangeArrowheads="1"/>
              </p:cNvSpPr>
              <p:nvPr userDrawn="1">
                <p:custDataLst>
                  <p:tags r:id="rId56"/>
                </p:custDataLst>
              </p:nvPr>
            </p:nvSpPr>
            <p:spPr bwMode="auto">
              <a:xfrm>
                <a:off x="15425738" y="23272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íşḻiḑè"/>
              <p:cNvSpPr>
                <a:spLocks noChangeArrowheads="1"/>
              </p:cNvSpPr>
              <p:nvPr userDrawn="1">
                <p:custDataLst>
                  <p:tags r:id="rId57"/>
                </p:custDataLst>
              </p:nvPr>
            </p:nvSpPr>
            <p:spPr bwMode="auto">
              <a:xfrm>
                <a:off x="15425738" y="23574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íŝḻîḑè"/>
              <p:cNvSpPr>
                <a:spLocks noChangeArrowheads="1"/>
              </p:cNvSpPr>
              <p:nvPr userDrawn="1">
                <p:custDataLst>
                  <p:tags r:id="rId58"/>
                </p:custDataLst>
              </p:nvPr>
            </p:nvSpPr>
            <p:spPr bwMode="auto">
              <a:xfrm>
                <a:off x="15425738" y="2382838"/>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ïSḷïḍé"/>
              <p:cNvSpPr>
                <a:spLocks noChangeArrowheads="1"/>
              </p:cNvSpPr>
              <p:nvPr userDrawn="1">
                <p:custDataLst>
                  <p:tags r:id="rId59"/>
                </p:custDataLst>
              </p:nvPr>
            </p:nvSpPr>
            <p:spPr bwMode="auto">
              <a:xfrm>
                <a:off x="15425738" y="24145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îṥḷïdè"/>
              <p:cNvSpPr>
                <a:spLocks noChangeArrowheads="1"/>
              </p:cNvSpPr>
              <p:nvPr userDrawn="1">
                <p:custDataLst>
                  <p:tags r:id="rId60"/>
                </p:custDataLst>
              </p:nvPr>
            </p:nvSpPr>
            <p:spPr bwMode="auto">
              <a:xfrm>
                <a:off x="15425738" y="24447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ïṩlíḑè"/>
              <p:cNvSpPr>
                <a:spLocks noChangeArrowheads="1"/>
              </p:cNvSpPr>
              <p:nvPr userDrawn="1">
                <p:custDataLst>
                  <p:tags r:id="rId61"/>
                </p:custDataLst>
              </p:nvPr>
            </p:nvSpPr>
            <p:spPr bwMode="auto">
              <a:xfrm>
                <a:off x="15425738" y="24717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íSlîďè"/>
              <p:cNvSpPr>
                <a:spLocks noChangeArrowheads="1"/>
              </p:cNvSpPr>
              <p:nvPr userDrawn="1">
                <p:custDataLst>
                  <p:tags r:id="rId62"/>
                </p:custDataLst>
              </p:nvPr>
            </p:nvSpPr>
            <p:spPr bwMode="auto">
              <a:xfrm>
                <a:off x="15425738" y="250190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iṡľíḓê"/>
              <p:cNvSpPr>
                <a:spLocks noChangeArrowheads="1"/>
              </p:cNvSpPr>
              <p:nvPr userDrawn="1">
                <p:custDataLst>
                  <p:tags r:id="rId63"/>
                </p:custDataLst>
              </p:nvPr>
            </p:nvSpPr>
            <p:spPr bwMode="auto">
              <a:xfrm>
                <a:off x="15425738" y="25288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ï$ľíďe"/>
              <p:cNvSpPr>
                <a:spLocks noChangeArrowheads="1"/>
              </p:cNvSpPr>
              <p:nvPr userDrawn="1">
                <p:custDataLst>
                  <p:tags r:id="rId64"/>
                </p:custDataLst>
              </p:nvPr>
            </p:nvSpPr>
            <p:spPr bwMode="auto">
              <a:xfrm>
                <a:off x="15425738" y="25590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îś1íďè"/>
              <p:cNvSpPr>
                <a:spLocks noChangeArrowheads="1"/>
              </p:cNvSpPr>
              <p:nvPr userDrawn="1">
                <p:custDataLst>
                  <p:tags r:id="rId65"/>
                </p:custDataLst>
              </p:nvPr>
            </p:nvSpPr>
            <p:spPr bwMode="auto">
              <a:xfrm>
                <a:off x="15425738" y="25860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íṣḻîḍe"/>
              <p:cNvSpPr>
                <a:spLocks noChangeArrowheads="1"/>
              </p:cNvSpPr>
              <p:nvPr userDrawn="1">
                <p:custDataLst>
                  <p:tags r:id="rId66"/>
                </p:custDataLst>
              </p:nvPr>
            </p:nvSpPr>
            <p:spPr bwMode="auto">
              <a:xfrm>
                <a:off x="15425738" y="26162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iS1íḋé"/>
              <p:cNvSpPr>
                <a:spLocks noChangeArrowheads="1"/>
              </p:cNvSpPr>
              <p:nvPr userDrawn="1">
                <p:custDataLst>
                  <p:tags r:id="rId67"/>
                </p:custDataLst>
              </p:nvPr>
            </p:nvSpPr>
            <p:spPr bwMode="auto">
              <a:xfrm>
                <a:off x="15425738" y="26431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iṡ1íḓe"/>
              <p:cNvSpPr>
                <a:spLocks noChangeArrowheads="1"/>
              </p:cNvSpPr>
              <p:nvPr userDrawn="1">
                <p:custDataLst>
                  <p:tags r:id="rId68"/>
                </p:custDataLst>
              </p:nvPr>
            </p:nvSpPr>
            <p:spPr bwMode="auto">
              <a:xfrm>
                <a:off x="15425738" y="26733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isḻïdê"/>
              <p:cNvSpPr>
                <a:spLocks noChangeArrowheads="1"/>
              </p:cNvSpPr>
              <p:nvPr userDrawn="1">
                <p:custDataLst>
                  <p:tags r:id="rId69"/>
                </p:custDataLst>
              </p:nvPr>
            </p:nvSpPr>
            <p:spPr bwMode="auto">
              <a:xfrm>
                <a:off x="15425738" y="27035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ïṩľiḓè"/>
              <p:cNvSpPr>
                <a:spLocks noChangeArrowheads="1"/>
              </p:cNvSpPr>
              <p:nvPr userDrawn="1">
                <p:custDataLst>
                  <p:tags r:id="rId70"/>
                </p:custDataLst>
              </p:nvPr>
            </p:nvSpPr>
            <p:spPr bwMode="auto">
              <a:xfrm>
                <a:off x="15425738" y="27305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íş1ïḋè"/>
              <p:cNvSpPr>
                <a:spLocks noChangeArrowheads="1"/>
              </p:cNvSpPr>
              <p:nvPr userDrawn="1">
                <p:custDataLst>
                  <p:tags r:id="rId71"/>
                </p:custDataLst>
              </p:nvPr>
            </p:nvSpPr>
            <p:spPr bwMode="auto">
              <a:xfrm>
                <a:off x="15425738" y="276066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îṥ1íḋé"/>
              <p:cNvSpPr>
                <a:spLocks noChangeArrowheads="1"/>
              </p:cNvSpPr>
              <p:nvPr userDrawn="1">
                <p:custDataLst>
                  <p:tags r:id="rId72"/>
                </p:custDataLst>
              </p:nvPr>
            </p:nvSpPr>
            <p:spPr bwMode="auto">
              <a:xfrm>
                <a:off x="15425738" y="27876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ïṩḻïdé"/>
              <p:cNvSpPr>
                <a:spLocks noChangeArrowheads="1"/>
              </p:cNvSpPr>
              <p:nvPr userDrawn="1">
                <p:custDataLst>
                  <p:tags r:id="rId73"/>
                </p:custDataLst>
              </p:nvPr>
            </p:nvSpPr>
            <p:spPr bwMode="auto">
              <a:xfrm>
                <a:off x="15425738" y="28178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ï$ľiḍê"/>
              <p:cNvSpPr>
                <a:spLocks noChangeArrowheads="1"/>
              </p:cNvSpPr>
              <p:nvPr userDrawn="1">
                <p:custDataLst>
                  <p:tags r:id="rId74"/>
                </p:custDataLst>
              </p:nvPr>
            </p:nvSpPr>
            <p:spPr bwMode="auto">
              <a:xfrm>
                <a:off x="15425738" y="28448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íṥļïḓê"/>
              <p:cNvSpPr>
                <a:spLocks noChangeArrowheads="1"/>
              </p:cNvSpPr>
              <p:nvPr userDrawn="1">
                <p:custDataLst>
                  <p:tags r:id="rId75"/>
                </p:custDataLst>
              </p:nvPr>
            </p:nvSpPr>
            <p:spPr bwMode="auto">
              <a:xfrm>
                <a:off x="15425738" y="2874963"/>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79" name="îSlîďe"/>
            <p:cNvSpPr>
              <a:spLocks noEditPoints="1"/>
            </p:cNvSpPr>
            <p:nvPr userDrawn="1">
              <p:custDataLst>
                <p:tags r:id="rId76"/>
              </p:custDataLst>
            </p:nvPr>
          </p:nvSpPr>
          <p:spPr bwMode="auto">
            <a:xfrm>
              <a:off x="10338060" y="-4015730"/>
              <a:ext cx="833284" cy="847392"/>
            </a:xfrm>
            <a:custGeom>
              <a:avLst/>
              <a:gdLst>
                <a:gd name="T0" fmla="*/ 371 w 371"/>
                <a:gd name="T1" fmla="*/ 166 h 377"/>
                <a:gd name="T2" fmla="*/ 205 w 371"/>
                <a:gd name="T3" fmla="*/ 0 h 377"/>
                <a:gd name="T4" fmla="*/ 96 w 371"/>
                <a:gd name="T5" fmla="*/ 41 h 377"/>
                <a:gd name="T6" fmla="*/ 59 w 371"/>
                <a:gd name="T7" fmla="*/ 2 h 377"/>
                <a:gd name="T8" fmla="*/ 0 w 371"/>
                <a:gd name="T9" fmla="*/ 58 h 377"/>
                <a:gd name="T10" fmla="*/ 303 w 371"/>
                <a:gd name="T11" fmla="*/ 377 h 377"/>
                <a:gd name="T12" fmla="*/ 362 w 371"/>
                <a:gd name="T13" fmla="*/ 320 h 377"/>
                <a:gd name="T14" fmla="*/ 325 w 371"/>
                <a:gd name="T15" fmla="*/ 281 h 377"/>
                <a:gd name="T16" fmla="*/ 371 w 371"/>
                <a:gd name="T17" fmla="*/ 166 h 377"/>
                <a:gd name="T18" fmla="*/ 205 w 371"/>
                <a:gd name="T19" fmla="*/ 60 h 377"/>
                <a:gd name="T20" fmla="*/ 311 w 371"/>
                <a:gd name="T21" fmla="*/ 166 h 377"/>
                <a:gd name="T22" fmla="*/ 283 w 371"/>
                <a:gd name="T23" fmla="*/ 237 h 377"/>
                <a:gd name="T24" fmla="*/ 137 w 371"/>
                <a:gd name="T25" fmla="*/ 84 h 377"/>
                <a:gd name="T26" fmla="*/ 205 w 371"/>
                <a:gd name="T27" fmla="*/ 6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77">
                  <a:moveTo>
                    <a:pt x="371" y="166"/>
                  </a:moveTo>
                  <a:cubicBezTo>
                    <a:pt x="371" y="75"/>
                    <a:pt x="296" y="0"/>
                    <a:pt x="205" y="0"/>
                  </a:cubicBezTo>
                  <a:cubicBezTo>
                    <a:pt x="165" y="0"/>
                    <a:pt x="126" y="15"/>
                    <a:pt x="96" y="41"/>
                  </a:cubicBezTo>
                  <a:cubicBezTo>
                    <a:pt x="59" y="2"/>
                    <a:pt x="59" y="2"/>
                    <a:pt x="59" y="2"/>
                  </a:cubicBezTo>
                  <a:cubicBezTo>
                    <a:pt x="0" y="58"/>
                    <a:pt x="0" y="58"/>
                    <a:pt x="0" y="58"/>
                  </a:cubicBezTo>
                  <a:cubicBezTo>
                    <a:pt x="303" y="377"/>
                    <a:pt x="303" y="377"/>
                    <a:pt x="303" y="377"/>
                  </a:cubicBezTo>
                  <a:cubicBezTo>
                    <a:pt x="362" y="320"/>
                    <a:pt x="362" y="320"/>
                    <a:pt x="362" y="320"/>
                  </a:cubicBezTo>
                  <a:cubicBezTo>
                    <a:pt x="325" y="281"/>
                    <a:pt x="325" y="281"/>
                    <a:pt x="325" y="281"/>
                  </a:cubicBezTo>
                  <a:cubicBezTo>
                    <a:pt x="354" y="250"/>
                    <a:pt x="371" y="209"/>
                    <a:pt x="371" y="166"/>
                  </a:cubicBezTo>
                  <a:close/>
                  <a:moveTo>
                    <a:pt x="205" y="60"/>
                  </a:moveTo>
                  <a:cubicBezTo>
                    <a:pt x="263" y="60"/>
                    <a:pt x="311" y="108"/>
                    <a:pt x="311" y="166"/>
                  </a:cubicBezTo>
                  <a:cubicBezTo>
                    <a:pt x="311" y="193"/>
                    <a:pt x="301" y="218"/>
                    <a:pt x="283" y="237"/>
                  </a:cubicBezTo>
                  <a:cubicBezTo>
                    <a:pt x="137" y="84"/>
                    <a:pt x="137" y="84"/>
                    <a:pt x="137" y="84"/>
                  </a:cubicBezTo>
                  <a:cubicBezTo>
                    <a:pt x="156" y="69"/>
                    <a:pt x="180" y="60"/>
                    <a:pt x="205" y="60"/>
                  </a:cubicBez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0" name="图片 79"/>
            <p:cNvPicPr>
              <a:picLocks noChangeAspect="1"/>
            </p:cNvPicPr>
            <p:nvPr userDrawn="1">
              <p:custDataLst>
                <p:tags r:id="rId77"/>
              </p:custDataLst>
            </p:nvPr>
          </p:nvPicPr>
          <p:blipFill>
            <a:blip r:embed="rId78"/>
            <a:stretch>
              <a:fillRect/>
            </a:stretch>
          </p:blipFill>
          <p:spPr>
            <a:xfrm>
              <a:off x="3078393" y="-6280009"/>
              <a:ext cx="587022" cy="237067"/>
            </a:xfrm>
            <a:prstGeom prst="rect">
              <a:avLst/>
            </a:prstGeom>
          </p:spPr>
        </p:pic>
        <p:pic>
          <p:nvPicPr>
            <p:cNvPr id="81" name="图片 80"/>
            <p:cNvPicPr>
              <a:picLocks noChangeAspect="1"/>
            </p:cNvPicPr>
            <p:nvPr userDrawn="1">
              <p:custDataLst>
                <p:tags r:id="rId79"/>
              </p:custDataLst>
            </p:nvPr>
          </p:nvPicPr>
          <p:blipFill>
            <a:blip r:embed="rId80"/>
            <a:stretch>
              <a:fillRect/>
            </a:stretch>
          </p:blipFill>
          <p:spPr>
            <a:xfrm>
              <a:off x="4070515" y="-5545096"/>
              <a:ext cx="1040046" cy="1059857"/>
            </a:xfrm>
            <a:prstGeom prst="rect">
              <a:avLst/>
            </a:prstGeom>
          </p:spPr>
        </p:pic>
        <p:pic>
          <p:nvPicPr>
            <p:cNvPr id="82" name="图片 81"/>
            <p:cNvPicPr>
              <a:picLocks noChangeAspect="1"/>
            </p:cNvPicPr>
            <p:nvPr userDrawn="1">
              <p:custDataLst>
                <p:tags r:id="rId81"/>
              </p:custDataLst>
            </p:nvPr>
          </p:nvPicPr>
          <p:blipFill>
            <a:blip r:embed="rId82"/>
            <a:stretch>
              <a:fillRect/>
            </a:stretch>
          </p:blipFill>
          <p:spPr>
            <a:xfrm>
              <a:off x="245840" y="-6114456"/>
              <a:ext cx="1415335" cy="1601291"/>
            </a:xfrm>
            <a:prstGeom prst="rect">
              <a:avLst/>
            </a:prstGeom>
          </p:spPr>
        </p:pic>
        <p:pic>
          <p:nvPicPr>
            <p:cNvPr id="83" name="图片 82"/>
            <p:cNvPicPr>
              <a:picLocks noChangeAspect="1"/>
            </p:cNvPicPr>
            <p:nvPr userDrawn="1">
              <p:custDataLst>
                <p:tags r:id="rId83"/>
              </p:custDataLst>
            </p:nvPr>
          </p:nvPicPr>
          <p:blipFill>
            <a:blip r:embed="rId84"/>
            <a:stretch>
              <a:fillRect/>
            </a:stretch>
          </p:blipFill>
          <p:spPr>
            <a:xfrm>
              <a:off x="8404786" y="-3886456"/>
              <a:ext cx="917807" cy="1845176"/>
            </a:xfrm>
            <a:prstGeom prst="rect">
              <a:avLst/>
            </a:prstGeom>
          </p:spPr>
        </p:pic>
        <p:pic>
          <p:nvPicPr>
            <p:cNvPr id="84" name="图片 83"/>
            <p:cNvPicPr>
              <a:picLocks noChangeAspect="1"/>
            </p:cNvPicPr>
            <p:nvPr userDrawn="1">
              <p:custDataLst>
                <p:tags r:id="rId85"/>
              </p:custDataLst>
            </p:nvPr>
          </p:nvPicPr>
          <p:blipFill>
            <a:blip r:embed="rId86"/>
            <a:stretch>
              <a:fillRect/>
            </a:stretch>
          </p:blipFill>
          <p:spPr>
            <a:xfrm>
              <a:off x="6280852" y="-3858038"/>
              <a:ext cx="1390427" cy="1154317"/>
            </a:xfrm>
            <a:prstGeom prst="rect">
              <a:avLst/>
            </a:prstGeom>
          </p:spPr>
        </p:pic>
        <p:sp>
          <p:nvSpPr>
            <p:cNvPr id="85" name="î$lïḓe"/>
            <p:cNvSpPr>
              <a:spLocks noEditPoints="1"/>
            </p:cNvSpPr>
            <p:nvPr userDrawn="1">
              <p:custDataLst>
                <p:tags r:id="rId87"/>
              </p:custDataLst>
            </p:nvPr>
          </p:nvSpPr>
          <p:spPr bwMode="auto">
            <a:xfrm>
              <a:off x="7597334" y="-5259081"/>
              <a:ext cx="1614904" cy="1247284"/>
            </a:xfrm>
            <a:custGeom>
              <a:avLst/>
              <a:gdLst>
                <a:gd name="T0" fmla="*/ 1158 w 1353"/>
                <a:gd name="T1" fmla="*/ 1045 h 1045"/>
                <a:gd name="T2" fmla="*/ 1155 w 1353"/>
                <a:gd name="T3" fmla="*/ 1045 h 1045"/>
                <a:gd name="T4" fmla="*/ 0 w 1353"/>
                <a:gd name="T5" fmla="*/ 775 h 1045"/>
                <a:gd name="T6" fmla="*/ 1353 w 1353"/>
                <a:gd name="T7" fmla="*/ 0 h 1045"/>
                <a:gd name="T8" fmla="*/ 1158 w 1353"/>
                <a:gd name="T9" fmla="*/ 1045 h 1045"/>
                <a:gd name="T10" fmla="*/ 9 w 1353"/>
                <a:gd name="T11" fmla="*/ 773 h 1045"/>
                <a:gd name="T12" fmla="*/ 1153 w 1353"/>
                <a:gd name="T13" fmla="*/ 1040 h 1045"/>
                <a:gd name="T14" fmla="*/ 1348 w 1353"/>
                <a:gd name="T15" fmla="*/ 7 h 1045"/>
                <a:gd name="T16" fmla="*/ 9 w 1353"/>
                <a:gd name="T17" fmla="*/ 77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045">
                  <a:moveTo>
                    <a:pt x="1158" y="1045"/>
                  </a:moveTo>
                  <a:lnTo>
                    <a:pt x="1155" y="1045"/>
                  </a:lnTo>
                  <a:lnTo>
                    <a:pt x="0" y="775"/>
                  </a:lnTo>
                  <a:lnTo>
                    <a:pt x="1353" y="0"/>
                  </a:lnTo>
                  <a:lnTo>
                    <a:pt x="1158" y="1045"/>
                  </a:lnTo>
                  <a:close/>
                  <a:moveTo>
                    <a:pt x="9" y="773"/>
                  </a:moveTo>
                  <a:lnTo>
                    <a:pt x="1153" y="1040"/>
                  </a:lnTo>
                  <a:lnTo>
                    <a:pt x="1348" y="7"/>
                  </a:lnTo>
                  <a:lnTo>
                    <a:pt x="9" y="773"/>
                  </a:lnTo>
                  <a:close/>
                </a:path>
              </a:pathLst>
            </a:custGeom>
            <a:solidFill>
              <a:srgbClr val="FFA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iŝḻiďé"/>
            <p:cNvSpPr/>
            <p:nvPr userDrawn="1">
              <p:custDataLst>
                <p:tags r:id="rId88"/>
              </p:custDataLst>
            </p:nvPr>
          </p:nvSpPr>
          <p:spPr>
            <a:xfrm>
              <a:off x="11651561" y="-3842981"/>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ïsľïdé"/>
            <p:cNvSpPr/>
            <p:nvPr userDrawn="1">
              <p:custDataLst>
                <p:tags r:id="rId89"/>
              </p:custDataLst>
            </p:nvPr>
          </p:nvSpPr>
          <p:spPr>
            <a:xfrm>
              <a:off x="11462558" y="-3318109"/>
              <a:ext cx="85160" cy="85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ïṡļíḑé"/>
            <p:cNvSpPr/>
            <p:nvPr userDrawn="1">
              <p:custDataLst>
                <p:tags r:id="rId90"/>
              </p:custDataLst>
            </p:nvPr>
          </p:nvSpPr>
          <p:spPr>
            <a:xfrm>
              <a:off x="3596269" y="-4860512"/>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任意多边形: 形状 2"/>
          <p:cNvSpPr/>
          <p:nvPr userDrawn="1"/>
        </p:nvSpPr>
        <p:spPr>
          <a:xfrm>
            <a:off x="0" y="5480106"/>
            <a:ext cx="12192000" cy="1377894"/>
          </a:xfrm>
          <a:custGeom>
            <a:avLst/>
            <a:gdLst>
              <a:gd name="connsiteX0" fmla="*/ 12192000 w 12192000"/>
              <a:gd name="connsiteY0" fmla="*/ 0 h 1377894"/>
              <a:gd name="connsiteX1" fmla="*/ 12192000 w 12192000"/>
              <a:gd name="connsiteY1" fmla="*/ 769626 h 1377894"/>
              <a:gd name="connsiteX2" fmla="*/ 12192000 w 12192000"/>
              <a:gd name="connsiteY2" fmla="*/ 1088334 h 1377894"/>
              <a:gd name="connsiteX3" fmla="*/ 12192000 w 12192000"/>
              <a:gd name="connsiteY3" fmla="*/ 1377894 h 1377894"/>
              <a:gd name="connsiteX4" fmla="*/ 0 w 12192000"/>
              <a:gd name="connsiteY4" fmla="*/ 1377894 h 1377894"/>
              <a:gd name="connsiteX5" fmla="*/ 0 w 12192000"/>
              <a:gd name="connsiteY5" fmla="*/ 1088334 h 1377894"/>
              <a:gd name="connsiteX6" fmla="*/ 0 w 12192000"/>
              <a:gd name="connsiteY6" fmla="*/ 769626 h 1377894"/>
              <a:gd name="connsiteX7" fmla="*/ 0 w 12192000"/>
              <a:gd name="connsiteY7" fmla="*/ 1 h 1377894"/>
              <a:gd name="connsiteX8" fmla="*/ 54990 w 12192000"/>
              <a:gd name="connsiteY8" fmla="*/ 35334 h 1377894"/>
              <a:gd name="connsiteX9" fmla="*/ 6096000 w 12192000"/>
              <a:gd name="connsiteY9" fmla="*/ 769626 h 1377894"/>
              <a:gd name="connsiteX10" fmla="*/ 12137010 w 12192000"/>
              <a:gd name="connsiteY10" fmla="*/ 35334 h 13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377894">
                <a:moveTo>
                  <a:pt x="12192000" y="0"/>
                </a:moveTo>
                <a:lnTo>
                  <a:pt x="12192000" y="769626"/>
                </a:lnTo>
                <a:lnTo>
                  <a:pt x="12192000" y="1088334"/>
                </a:lnTo>
                <a:lnTo>
                  <a:pt x="12192000" y="1377894"/>
                </a:lnTo>
                <a:lnTo>
                  <a:pt x="0" y="1377894"/>
                </a:lnTo>
                <a:lnTo>
                  <a:pt x="0" y="1088334"/>
                </a:lnTo>
                <a:lnTo>
                  <a:pt x="0" y="769626"/>
                </a:lnTo>
                <a:lnTo>
                  <a:pt x="0" y="1"/>
                </a:lnTo>
                <a:lnTo>
                  <a:pt x="54990" y="35334"/>
                </a:lnTo>
                <a:cubicBezTo>
                  <a:pt x="855857" y="460746"/>
                  <a:pt x="3257601" y="769626"/>
                  <a:pt x="6096000" y="769626"/>
                </a:cubicBezTo>
                <a:cubicBezTo>
                  <a:pt x="8934400" y="769626"/>
                  <a:pt x="11336144" y="460746"/>
                  <a:pt x="12137010" y="35334"/>
                </a:cubicBezTo>
                <a:close/>
              </a:path>
            </a:pathLst>
          </a:custGeom>
          <a:solidFill>
            <a:srgbClr val="197D8D"/>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83A"/>
              </a:solidFill>
              <a:cs typeface="+mn-ea"/>
              <a:sym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Section Header">
    <p:bg>
      <p:bgPr>
        <a:solidFill>
          <a:schemeClr val="accent1"/>
        </a:solidFill>
        <a:effectLst/>
      </p:bgPr>
    </p:bg>
    <p:spTree>
      <p:nvGrpSpPr>
        <p:cNvPr id="1" name=""/>
        <p:cNvGrpSpPr/>
        <p:nvPr/>
      </p:nvGrpSpPr>
      <p:grpSpPr>
        <a:xfrm>
          <a:off x="0" y="0"/>
          <a:ext cx="0" cy="0"/>
          <a:chOff x="0" y="0"/>
          <a:chExt cx="0" cy="0"/>
        </a:xfrm>
      </p:grpSpPr>
      <p:grpSp>
        <p:nvGrpSpPr>
          <p:cNvPr id="290" name="组合 289"/>
          <p:cNvGrpSpPr/>
          <p:nvPr userDrawn="1"/>
        </p:nvGrpSpPr>
        <p:grpSpPr>
          <a:xfrm flipH="1">
            <a:off x="0" y="0"/>
            <a:ext cx="12023768" cy="6915020"/>
            <a:chOff x="245840" y="-8869932"/>
            <a:chExt cx="11960674" cy="6878734"/>
          </a:xfrm>
        </p:grpSpPr>
        <p:pic>
          <p:nvPicPr>
            <p:cNvPr id="291" name="图片 290"/>
            <p:cNvPicPr>
              <a:picLocks noChangeAspect="1"/>
            </p:cNvPicPr>
            <p:nvPr userDrawn="1"/>
          </p:nvPicPr>
          <p:blipFill>
            <a:blip r:embed="rId2"/>
            <a:stretch>
              <a:fillRect/>
            </a:stretch>
          </p:blipFill>
          <p:spPr>
            <a:xfrm>
              <a:off x="862313" y="-5781714"/>
              <a:ext cx="5741391" cy="3790516"/>
            </a:xfrm>
            <a:prstGeom prst="rect">
              <a:avLst/>
            </a:prstGeom>
          </p:spPr>
        </p:pic>
        <p:sp>
          <p:nvSpPr>
            <p:cNvPr id="292" name="iṧľïde"/>
            <p:cNvSpPr/>
            <p:nvPr userDrawn="1"/>
          </p:nvSpPr>
          <p:spPr bwMode="auto">
            <a:xfrm>
              <a:off x="2187400" y="-8869932"/>
              <a:ext cx="10019114" cy="4892842"/>
            </a:xfrm>
            <a:custGeom>
              <a:avLst/>
              <a:gdLst>
                <a:gd name="T0" fmla="*/ 0 w 3220"/>
                <a:gd name="T1" fmla="*/ 0 h 1571"/>
                <a:gd name="T2" fmla="*/ 0 w 3220"/>
                <a:gd name="T3" fmla="*/ 127 h 1571"/>
                <a:gd name="T4" fmla="*/ 444 w 3220"/>
                <a:gd name="T5" fmla="*/ 570 h 1571"/>
                <a:gd name="T6" fmla="*/ 444 w 3220"/>
                <a:gd name="T7" fmla="*/ 570 h 1571"/>
                <a:gd name="T8" fmla="*/ 751 w 3220"/>
                <a:gd name="T9" fmla="*/ 863 h 1571"/>
                <a:gd name="T10" fmla="*/ 751 w 3220"/>
                <a:gd name="T11" fmla="*/ 863 h 1571"/>
                <a:gd name="T12" fmla="*/ 1146 w 3220"/>
                <a:gd name="T13" fmla="*/ 1267 h 1571"/>
                <a:gd name="T14" fmla="*/ 1146 w 3220"/>
                <a:gd name="T15" fmla="*/ 1267 h 1571"/>
                <a:gd name="T16" fmla="*/ 1323 w 3220"/>
                <a:gd name="T17" fmla="*/ 1429 h 1571"/>
                <a:gd name="T18" fmla="*/ 1345 w 3220"/>
                <a:gd name="T19" fmla="*/ 1571 h 1571"/>
                <a:gd name="T20" fmla="*/ 1610 w 3220"/>
                <a:gd name="T21" fmla="*/ 1369 h 1571"/>
                <a:gd name="T22" fmla="*/ 2116 w 3220"/>
                <a:gd name="T23" fmla="*/ 1393 h 1571"/>
                <a:gd name="T24" fmla="*/ 3117 w 3220"/>
                <a:gd name="T25" fmla="*/ 1087 h 1571"/>
                <a:gd name="T26" fmla="*/ 3220 w 3220"/>
                <a:gd name="T27" fmla="*/ 971 h 1571"/>
                <a:gd name="T28" fmla="*/ 3220 w 3220"/>
                <a:gd name="T29" fmla="*/ 0 h 1571"/>
                <a:gd name="T30" fmla="*/ 0 w 3220"/>
                <a:gd name="T31"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0" h="1571">
                  <a:moveTo>
                    <a:pt x="0" y="0"/>
                  </a:moveTo>
                  <a:cubicBezTo>
                    <a:pt x="0" y="127"/>
                    <a:pt x="0" y="127"/>
                    <a:pt x="0" y="127"/>
                  </a:cubicBezTo>
                  <a:cubicBezTo>
                    <a:pt x="0" y="372"/>
                    <a:pt x="199" y="570"/>
                    <a:pt x="444" y="570"/>
                  </a:cubicBezTo>
                  <a:cubicBezTo>
                    <a:pt x="444" y="570"/>
                    <a:pt x="444" y="570"/>
                    <a:pt x="444" y="570"/>
                  </a:cubicBezTo>
                  <a:cubicBezTo>
                    <a:pt x="608" y="570"/>
                    <a:pt x="743" y="699"/>
                    <a:pt x="751" y="863"/>
                  </a:cubicBezTo>
                  <a:cubicBezTo>
                    <a:pt x="751" y="863"/>
                    <a:pt x="751" y="863"/>
                    <a:pt x="751" y="863"/>
                  </a:cubicBezTo>
                  <a:cubicBezTo>
                    <a:pt x="761" y="1079"/>
                    <a:pt x="931" y="1252"/>
                    <a:pt x="1146" y="1267"/>
                  </a:cubicBezTo>
                  <a:cubicBezTo>
                    <a:pt x="1146" y="1267"/>
                    <a:pt x="1146" y="1267"/>
                    <a:pt x="1146" y="1267"/>
                  </a:cubicBezTo>
                  <a:cubicBezTo>
                    <a:pt x="1235" y="1274"/>
                    <a:pt x="1309" y="1341"/>
                    <a:pt x="1323" y="1429"/>
                  </a:cubicBezTo>
                  <a:cubicBezTo>
                    <a:pt x="1345" y="1571"/>
                    <a:pt x="1345" y="1571"/>
                    <a:pt x="1345" y="1571"/>
                  </a:cubicBezTo>
                  <a:cubicBezTo>
                    <a:pt x="1345" y="1571"/>
                    <a:pt x="1578" y="1475"/>
                    <a:pt x="1610" y="1369"/>
                  </a:cubicBezTo>
                  <a:cubicBezTo>
                    <a:pt x="1633" y="1290"/>
                    <a:pt x="1870" y="1329"/>
                    <a:pt x="2116" y="1393"/>
                  </a:cubicBezTo>
                  <a:cubicBezTo>
                    <a:pt x="2481" y="1487"/>
                    <a:pt x="2868" y="1369"/>
                    <a:pt x="3117" y="1087"/>
                  </a:cubicBezTo>
                  <a:cubicBezTo>
                    <a:pt x="3220" y="971"/>
                    <a:pt x="3220" y="971"/>
                    <a:pt x="3220" y="971"/>
                  </a:cubicBezTo>
                  <a:cubicBezTo>
                    <a:pt x="3220" y="0"/>
                    <a:pt x="3220" y="0"/>
                    <a:pt x="322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grpSp>
          <p:nvGrpSpPr>
            <p:cNvPr id="293" name="组合 292"/>
            <p:cNvGrpSpPr/>
            <p:nvPr userDrawn="1"/>
          </p:nvGrpSpPr>
          <p:grpSpPr>
            <a:xfrm>
              <a:off x="1057347" y="-7351361"/>
              <a:ext cx="1284287" cy="982663"/>
              <a:chOff x="14187488" y="1968500"/>
              <a:chExt cx="1284287" cy="982663"/>
            </a:xfrm>
          </p:grpSpPr>
          <p:sp>
            <p:nvSpPr>
              <p:cNvPr id="304" name="iṩļíḋè"/>
              <p:cNvSpPr>
                <a:spLocks noEditPoints="1"/>
              </p:cNvSpPr>
              <p:nvPr userDrawn="1"/>
            </p:nvSpPr>
            <p:spPr bwMode="auto">
              <a:xfrm>
                <a:off x="14187488" y="1968500"/>
                <a:ext cx="1284287" cy="982663"/>
              </a:xfrm>
              <a:custGeom>
                <a:avLst/>
                <a:gdLst>
                  <a:gd name="T0" fmla="*/ 0 w 809"/>
                  <a:gd name="T1" fmla="*/ 619 h 619"/>
                  <a:gd name="T2" fmla="*/ 809 w 809"/>
                  <a:gd name="T3" fmla="*/ 619 h 619"/>
                  <a:gd name="T4" fmla="*/ 809 w 809"/>
                  <a:gd name="T5" fmla="*/ 0 h 619"/>
                  <a:gd name="T6" fmla="*/ 0 w 809"/>
                  <a:gd name="T7" fmla="*/ 619 h 619"/>
                  <a:gd name="T8" fmla="*/ 641 w 809"/>
                  <a:gd name="T9" fmla="*/ 489 h 619"/>
                  <a:gd name="T10" fmla="*/ 417 w 809"/>
                  <a:gd name="T11" fmla="*/ 489 h 619"/>
                  <a:gd name="T12" fmla="*/ 641 w 809"/>
                  <a:gd name="T13" fmla="*/ 317 h 619"/>
                  <a:gd name="T14" fmla="*/ 641 w 809"/>
                  <a:gd name="T15" fmla="*/ 489 h 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619">
                    <a:moveTo>
                      <a:pt x="0" y="619"/>
                    </a:moveTo>
                    <a:lnTo>
                      <a:pt x="809" y="619"/>
                    </a:lnTo>
                    <a:lnTo>
                      <a:pt x="809" y="0"/>
                    </a:lnTo>
                    <a:lnTo>
                      <a:pt x="0" y="619"/>
                    </a:lnTo>
                    <a:close/>
                    <a:moveTo>
                      <a:pt x="641" y="489"/>
                    </a:moveTo>
                    <a:lnTo>
                      <a:pt x="417" y="489"/>
                    </a:lnTo>
                    <a:lnTo>
                      <a:pt x="641" y="317"/>
                    </a:lnTo>
                    <a:lnTo>
                      <a:pt x="641" y="489"/>
                    </a:ln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îṣ1îdé"/>
              <p:cNvSpPr>
                <a:spLocks noChangeArrowheads="1"/>
              </p:cNvSpPr>
              <p:nvPr userDrawn="1"/>
            </p:nvSpPr>
            <p:spPr bwMode="auto">
              <a:xfrm>
                <a:off x="154225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6" name="íṥḷîde"/>
              <p:cNvSpPr>
                <a:spLocks noChangeArrowheads="1"/>
              </p:cNvSpPr>
              <p:nvPr userDrawn="1"/>
            </p:nvSpPr>
            <p:spPr bwMode="auto">
              <a:xfrm>
                <a:off x="153955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 name="îṧḷïďé"/>
              <p:cNvSpPr>
                <a:spLocks noChangeArrowheads="1"/>
              </p:cNvSpPr>
              <p:nvPr userDrawn="1"/>
            </p:nvSpPr>
            <p:spPr bwMode="auto">
              <a:xfrm>
                <a:off x="153654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 name="îŝḻîḍè"/>
              <p:cNvSpPr>
                <a:spLocks noChangeArrowheads="1"/>
              </p:cNvSpPr>
              <p:nvPr userDrawn="1"/>
            </p:nvSpPr>
            <p:spPr bwMode="auto">
              <a:xfrm>
                <a:off x="1533842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 name="ïṩ1íḑê"/>
              <p:cNvSpPr>
                <a:spLocks noChangeArrowheads="1"/>
              </p:cNvSpPr>
              <p:nvPr userDrawn="1"/>
            </p:nvSpPr>
            <p:spPr bwMode="auto">
              <a:xfrm>
                <a:off x="153082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 name="îşľîḋè"/>
              <p:cNvSpPr>
                <a:spLocks noChangeArrowheads="1"/>
              </p:cNvSpPr>
              <p:nvPr userDrawn="1"/>
            </p:nvSpPr>
            <p:spPr bwMode="auto">
              <a:xfrm>
                <a:off x="15281275"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 name="ïsľíḋê"/>
              <p:cNvSpPr>
                <a:spLocks noChangeArrowheads="1"/>
              </p:cNvSpPr>
              <p:nvPr userDrawn="1"/>
            </p:nvSpPr>
            <p:spPr bwMode="auto">
              <a:xfrm>
                <a:off x="152511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 name="ïṥļide"/>
              <p:cNvSpPr>
                <a:spLocks noChangeArrowheads="1"/>
              </p:cNvSpPr>
              <p:nvPr userDrawn="1"/>
            </p:nvSpPr>
            <p:spPr bwMode="auto">
              <a:xfrm>
                <a:off x="15220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 name="iṡļïḑè"/>
              <p:cNvSpPr>
                <a:spLocks noChangeArrowheads="1"/>
              </p:cNvSpPr>
              <p:nvPr userDrawn="1"/>
            </p:nvSpPr>
            <p:spPr bwMode="auto">
              <a:xfrm>
                <a:off x="151939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íSlîḓé"/>
              <p:cNvSpPr>
                <a:spLocks noChangeArrowheads="1"/>
              </p:cNvSpPr>
              <p:nvPr userDrawn="1"/>
            </p:nvSpPr>
            <p:spPr bwMode="auto">
              <a:xfrm>
                <a:off x="151638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 name="í$ḻïde"/>
              <p:cNvSpPr>
                <a:spLocks noChangeArrowheads="1"/>
              </p:cNvSpPr>
              <p:nvPr userDrawn="1"/>
            </p:nvSpPr>
            <p:spPr bwMode="auto">
              <a:xfrm>
                <a:off x="151368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 name="îSļîdê"/>
              <p:cNvSpPr>
                <a:spLocks noChangeArrowheads="1"/>
              </p:cNvSpPr>
              <p:nvPr userDrawn="1"/>
            </p:nvSpPr>
            <p:spPr bwMode="auto">
              <a:xfrm>
                <a:off x="151066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 name="íśļiďê"/>
              <p:cNvSpPr>
                <a:spLocks noChangeArrowheads="1"/>
              </p:cNvSpPr>
              <p:nvPr userDrawn="1"/>
            </p:nvSpPr>
            <p:spPr bwMode="auto">
              <a:xfrm>
                <a:off x="1508125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îṣľïde"/>
              <p:cNvSpPr>
                <a:spLocks noChangeArrowheads="1"/>
              </p:cNvSpPr>
              <p:nvPr userDrawn="1"/>
            </p:nvSpPr>
            <p:spPr bwMode="auto">
              <a:xfrm>
                <a:off x="150495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 name="íšľïḋè"/>
              <p:cNvSpPr>
                <a:spLocks noChangeArrowheads="1"/>
              </p:cNvSpPr>
              <p:nvPr userDrawn="1"/>
            </p:nvSpPr>
            <p:spPr bwMode="auto">
              <a:xfrm>
                <a:off x="15024100"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i$ľîďe"/>
              <p:cNvSpPr>
                <a:spLocks noChangeArrowheads="1"/>
              </p:cNvSpPr>
              <p:nvPr userDrawn="1"/>
            </p:nvSpPr>
            <p:spPr bwMode="auto">
              <a:xfrm>
                <a:off x="149923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 name="ïSľíḑe"/>
              <p:cNvSpPr>
                <a:spLocks noChangeArrowheads="1"/>
              </p:cNvSpPr>
              <p:nvPr userDrawn="1"/>
            </p:nvSpPr>
            <p:spPr bwMode="auto">
              <a:xfrm>
                <a:off x="149621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 name="îŝľîḍè"/>
              <p:cNvSpPr>
                <a:spLocks noChangeArrowheads="1"/>
              </p:cNvSpPr>
              <p:nvPr userDrawn="1"/>
            </p:nvSpPr>
            <p:spPr bwMode="auto">
              <a:xfrm>
                <a:off x="149367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3" name="ïṡ1íďe"/>
              <p:cNvSpPr>
                <a:spLocks noChangeArrowheads="1"/>
              </p:cNvSpPr>
              <p:nvPr userDrawn="1"/>
            </p:nvSpPr>
            <p:spPr bwMode="auto">
              <a:xfrm>
                <a:off x="1490503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íṩlïḍe"/>
              <p:cNvSpPr>
                <a:spLocks noChangeArrowheads="1"/>
              </p:cNvSpPr>
              <p:nvPr userDrawn="1"/>
            </p:nvSpPr>
            <p:spPr bwMode="auto">
              <a:xfrm>
                <a:off x="1487963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5" name="ïŝḻiḍê"/>
              <p:cNvSpPr>
                <a:spLocks noChangeArrowheads="1"/>
              </p:cNvSpPr>
              <p:nvPr userDrawn="1"/>
            </p:nvSpPr>
            <p:spPr bwMode="auto">
              <a:xfrm>
                <a:off x="1484947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6" name="íŝľîḍê"/>
              <p:cNvSpPr>
                <a:spLocks noChangeArrowheads="1"/>
              </p:cNvSpPr>
              <p:nvPr userDrawn="1"/>
            </p:nvSpPr>
            <p:spPr bwMode="auto">
              <a:xfrm>
                <a:off x="14822488"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7" name="íś1íḋè"/>
              <p:cNvSpPr>
                <a:spLocks noChangeArrowheads="1"/>
              </p:cNvSpPr>
              <p:nvPr userDrawn="1"/>
            </p:nvSpPr>
            <p:spPr bwMode="auto">
              <a:xfrm>
                <a:off x="14792325"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8" name="ïŝľidê"/>
              <p:cNvSpPr>
                <a:spLocks noChangeArrowheads="1"/>
              </p:cNvSpPr>
              <p:nvPr userDrawn="1"/>
            </p:nvSpPr>
            <p:spPr bwMode="auto">
              <a:xfrm>
                <a:off x="1476216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9" name="iŝľíḍé"/>
              <p:cNvSpPr>
                <a:spLocks noChangeArrowheads="1"/>
              </p:cNvSpPr>
              <p:nvPr userDrawn="1"/>
            </p:nvSpPr>
            <p:spPr bwMode="auto">
              <a:xfrm>
                <a:off x="147351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0" name="ïSļíḓê"/>
              <p:cNvSpPr>
                <a:spLocks noChangeArrowheads="1"/>
              </p:cNvSpPr>
              <p:nvPr userDrawn="1"/>
            </p:nvSpPr>
            <p:spPr bwMode="auto">
              <a:xfrm>
                <a:off x="14705013" y="2905125"/>
                <a:ext cx="6350"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1" name="iṩlîḋé"/>
              <p:cNvSpPr>
                <a:spLocks noChangeArrowheads="1"/>
              </p:cNvSpPr>
              <p:nvPr userDrawn="1"/>
            </p:nvSpPr>
            <p:spPr bwMode="auto">
              <a:xfrm>
                <a:off x="1467802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ïṩḻíďé"/>
              <p:cNvSpPr>
                <a:spLocks noChangeArrowheads="1"/>
              </p:cNvSpPr>
              <p:nvPr userDrawn="1"/>
            </p:nvSpPr>
            <p:spPr bwMode="auto">
              <a:xfrm>
                <a:off x="1464786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3" name="ïSlïďé"/>
              <p:cNvSpPr>
                <a:spLocks noChangeArrowheads="1"/>
              </p:cNvSpPr>
              <p:nvPr userDrawn="1"/>
            </p:nvSpPr>
            <p:spPr bwMode="auto">
              <a:xfrm>
                <a:off x="14620875"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4" name="îŝḷidé"/>
              <p:cNvSpPr>
                <a:spLocks noChangeArrowheads="1"/>
              </p:cNvSpPr>
              <p:nvPr userDrawn="1"/>
            </p:nvSpPr>
            <p:spPr bwMode="auto">
              <a:xfrm>
                <a:off x="14590713"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5" name="ísľïḓè"/>
              <p:cNvSpPr>
                <a:spLocks noChangeArrowheads="1"/>
              </p:cNvSpPr>
              <p:nvPr userDrawn="1"/>
            </p:nvSpPr>
            <p:spPr bwMode="auto">
              <a:xfrm>
                <a:off x="145605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6" name="ísļídê"/>
              <p:cNvSpPr>
                <a:spLocks noChangeArrowheads="1"/>
              </p:cNvSpPr>
              <p:nvPr userDrawn="1"/>
            </p:nvSpPr>
            <p:spPr bwMode="auto">
              <a:xfrm>
                <a:off x="1453356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7" name="i$ľîḋé"/>
              <p:cNvSpPr>
                <a:spLocks noChangeArrowheads="1"/>
              </p:cNvSpPr>
              <p:nvPr userDrawn="1"/>
            </p:nvSpPr>
            <p:spPr bwMode="auto">
              <a:xfrm>
                <a:off x="145034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8" name="ïṧḷïḍè"/>
              <p:cNvSpPr>
                <a:spLocks noChangeArrowheads="1"/>
              </p:cNvSpPr>
              <p:nvPr userDrawn="1"/>
            </p:nvSpPr>
            <p:spPr bwMode="auto">
              <a:xfrm>
                <a:off x="14476413" y="2905125"/>
                <a:ext cx="3175"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9" name="íš1ïḑê"/>
              <p:cNvSpPr>
                <a:spLocks noChangeArrowheads="1"/>
              </p:cNvSpPr>
              <p:nvPr userDrawn="1"/>
            </p:nvSpPr>
            <p:spPr bwMode="auto">
              <a:xfrm>
                <a:off x="144462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0" name="islîde"/>
              <p:cNvSpPr>
                <a:spLocks noChangeArrowheads="1"/>
              </p:cNvSpPr>
              <p:nvPr userDrawn="1"/>
            </p:nvSpPr>
            <p:spPr bwMode="auto">
              <a:xfrm>
                <a:off x="1441926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1" name="ísḷîdê"/>
              <p:cNvSpPr>
                <a:spLocks noChangeArrowheads="1"/>
              </p:cNvSpPr>
              <p:nvPr userDrawn="1"/>
            </p:nvSpPr>
            <p:spPr bwMode="auto">
              <a:xfrm>
                <a:off x="1438910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2" name="ïṣḻíďé"/>
              <p:cNvSpPr>
                <a:spLocks noChangeArrowheads="1"/>
              </p:cNvSpPr>
              <p:nvPr userDrawn="1"/>
            </p:nvSpPr>
            <p:spPr bwMode="auto">
              <a:xfrm>
                <a:off x="14362113" y="2905125"/>
                <a:ext cx="4762"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3" name="íSļiḋè"/>
              <p:cNvSpPr>
                <a:spLocks noChangeArrowheads="1"/>
              </p:cNvSpPr>
              <p:nvPr userDrawn="1"/>
            </p:nvSpPr>
            <p:spPr bwMode="auto">
              <a:xfrm>
                <a:off x="14331950"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4" name="ïṣḷiḑê"/>
              <p:cNvSpPr>
                <a:spLocks noChangeArrowheads="1"/>
              </p:cNvSpPr>
              <p:nvPr userDrawn="1"/>
            </p:nvSpPr>
            <p:spPr bwMode="auto">
              <a:xfrm>
                <a:off x="14301788" y="2905125"/>
                <a:ext cx="7937" cy="460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5" name="íṡļîḋe"/>
              <p:cNvSpPr>
                <a:spLocks noChangeArrowheads="1"/>
              </p:cNvSpPr>
              <p:nvPr userDrawn="1"/>
            </p:nvSpPr>
            <p:spPr bwMode="auto">
              <a:xfrm>
                <a:off x="15425738" y="20415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6" name="íṥ1iḍe"/>
              <p:cNvSpPr>
                <a:spLocks noChangeArrowheads="1"/>
              </p:cNvSpPr>
              <p:nvPr userDrawn="1"/>
            </p:nvSpPr>
            <p:spPr bwMode="auto">
              <a:xfrm>
                <a:off x="15425738" y="20669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7" name="ï$ḷïḓê"/>
              <p:cNvSpPr>
                <a:spLocks noChangeArrowheads="1"/>
              </p:cNvSpPr>
              <p:nvPr userDrawn="1"/>
            </p:nvSpPr>
            <p:spPr bwMode="auto">
              <a:xfrm>
                <a:off x="15425738" y="209867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íš1íḑé"/>
              <p:cNvSpPr>
                <a:spLocks noChangeArrowheads="1"/>
              </p:cNvSpPr>
              <p:nvPr userDrawn="1"/>
            </p:nvSpPr>
            <p:spPr bwMode="auto">
              <a:xfrm>
                <a:off x="15425738" y="212407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9" name="íşḻïḑé"/>
              <p:cNvSpPr>
                <a:spLocks noChangeArrowheads="1"/>
              </p:cNvSpPr>
              <p:nvPr userDrawn="1"/>
            </p:nvSpPr>
            <p:spPr bwMode="auto">
              <a:xfrm>
                <a:off x="15425738" y="2155825"/>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0" name="íśļïḋé"/>
              <p:cNvSpPr>
                <a:spLocks noChangeArrowheads="1"/>
              </p:cNvSpPr>
              <p:nvPr userDrawn="1"/>
            </p:nvSpPr>
            <p:spPr bwMode="auto">
              <a:xfrm>
                <a:off x="15425738" y="2181225"/>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1" name="íṡľïďè"/>
              <p:cNvSpPr>
                <a:spLocks noChangeArrowheads="1"/>
              </p:cNvSpPr>
              <p:nvPr userDrawn="1"/>
            </p:nvSpPr>
            <p:spPr bwMode="auto">
              <a:xfrm>
                <a:off x="15425738" y="22129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2" name="îSļíḋe"/>
              <p:cNvSpPr>
                <a:spLocks noChangeArrowheads="1"/>
              </p:cNvSpPr>
              <p:nvPr userDrawn="1"/>
            </p:nvSpPr>
            <p:spPr bwMode="auto">
              <a:xfrm>
                <a:off x="15425738" y="22431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3" name="îSḻïḑé"/>
              <p:cNvSpPr>
                <a:spLocks noChangeArrowheads="1"/>
              </p:cNvSpPr>
              <p:nvPr userDrawn="1"/>
            </p:nvSpPr>
            <p:spPr bwMode="auto">
              <a:xfrm>
                <a:off x="15425738" y="227012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ïSḻïde"/>
              <p:cNvSpPr>
                <a:spLocks noChangeArrowheads="1"/>
              </p:cNvSpPr>
              <p:nvPr userDrawn="1"/>
            </p:nvSpPr>
            <p:spPr bwMode="auto">
              <a:xfrm>
                <a:off x="15425738" y="230028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5" name="iṩḻîḓe"/>
              <p:cNvSpPr>
                <a:spLocks noChangeArrowheads="1"/>
              </p:cNvSpPr>
              <p:nvPr userDrawn="1"/>
            </p:nvSpPr>
            <p:spPr bwMode="auto">
              <a:xfrm>
                <a:off x="15425738" y="2327275"/>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6" name="íşḻiḑè"/>
              <p:cNvSpPr>
                <a:spLocks noChangeArrowheads="1"/>
              </p:cNvSpPr>
              <p:nvPr userDrawn="1"/>
            </p:nvSpPr>
            <p:spPr bwMode="auto">
              <a:xfrm>
                <a:off x="15425738" y="2357438"/>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7" name="íŝḻîḑè"/>
              <p:cNvSpPr>
                <a:spLocks noChangeArrowheads="1"/>
              </p:cNvSpPr>
              <p:nvPr userDrawn="1"/>
            </p:nvSpPr>
            <p:spPr bwMode="auto">
              <a:xfrm>
                <a:off x="15425738" y="2382838"/>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8" name="ïSḷïḍé"/>
              <p:cNvSpPr>
                <a:spLocks noChangeArrowheads="1"/>
              </p:cNvSpPr>
              <p:nvPr userDrawn="1"/>
            </p:nvSpPr>
            <p:spPr bwMode="auto">
              <a:xfrm>
                <a:off x="15425738" y="24145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9" name="îṥḷïdè"/>
              <p:cNvSpPr>
                <a:spLocks noChangeArrowheads="1"/>
              </p:cNvSpPr>
              <p:nvPr userDrawn="1"/>
            </p:nvSpPr>
            <p:spPr bwMode="auto">
              <a:xfrm>
                <a:off x="15425738" y="24447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0" name="ïṩlíḑè"/>
              <p:cNvSpPr>
                <a:spLocks noChangeArrowheads="1"/>
              </p:cNvSpPr>
              <p:nvPr userDrawn="1"/>
            </p:nvSpPr>
            <p:spPr bwMode="auto">
              <a:xfrm>
                <a:off x="15425738" y="24717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1" name="íSlîďè"/>
              <p:cNvSpPr>
                <a:spLocks noChangeArrowheads="1"/>
              </p:cNvSpPr>
              <p:nvPr userDrawn="1"/>
            </p:nvSpPr>
            <p:spPr bwMode="auto">
              <a:xfrm>
                <a:off x="15425738" y="250190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2" name="iṡľíḓê"/>
              <p:cNvSpPr>
                <a:spLocks noChangeArrowheads="1"/>
              </p:cNvSpPr>
              <p:nvPr userDrawn="1"/>
            </p:nvSpPr>
            <p:spPr bwMode="auto">
              <a:xfrm>
                <a:off x="15425738" y="25288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3" name="ï$ľíďe"/>
              <p:cNvSpPr>
                <a:spLocks noChangeArrowheads="1"/>
              </p:cNvSpPr>
              <p:nvPr userDrawn="1"/>
            </p:nvSpPr>
            <p:spPr bwMode="auto">
              <a:xfrm>
                <a:off x="15425738" y="2559050"/>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4" name="îś1íďè"/>
              <p:cNvSpPr>
                <a:spLocks noChangeArrowheads="1"/>
              </p:cNvSpPr>
              <p:nvPr userDrawn="1"/>
            </p:nvSpPr>
            <p:spPr bwMode="auto">
              <a:xfrm>
                <a:off x="15425738" y="258603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5" name="íṣḻîḍe"/>
              <p:cNvSpPr>
                <a:spLocks noChangeArrowheads="1"/>
              </p:cNvSpPr>
              <p:nvPr userDrawn="1"/>
            </p:nvSpPr>
            <p:spPr bwMode="auto">
              <a:xfrm>
                <a:off x="15425738" y="26162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iS1íḋé"/>
              <p:cNvSpPr>
                <a:spLocks noChangeArrowheads="1"/>
              </p:cNvSpPr>
              <p:nvPr userDrawn="1"/>
            </p:nvSpPr>
            <p:spPr bwMode="auto">
              <a:xfrm>
                <a:off x="15425738" y="2643188"/>
                <a:ext cx="46037" cy="6350"/>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7" name="iṡ1íḓe"/>
              <p:cNvSpPr>
                <a:spLocks noChangeArrowheads="1"/>
              </p:cNvSpPr>
              <p:nvPr userDrawn="1"/>
            </p:nvSpPr>
            <p:spPr bwMode="auto">
              <a:xfrm>
                <a:off x="15425738" y="26733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8" name="isḻïdê"/>
              <p:cNvSpPr>
                <a:spLocks noChangeArrowheads="1"/>
              </p:cNvSpPr>
              <p:nvPr userDrawn="1"/>
            </p:nvSpPr>
            <p:spPr bwMode="auto">
              <a:xfrm>
                <a:off x="15425738" y="27035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9" name="ïṩľiḓè"/>
              <p:cNvSpPr>
                <a:spLocks noChangeArrowheads="1"/>
              </p:cNvSpPr>
              <p:nvPr userDrawn="1"/>
            </p:nvSpPr>
            <p:spPr bwMode="auto">
              <a:xfrm>
                <a:off x="15425738" y="27305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0" name="íş1ïḋè"/>
              <p:cNvSpPr>
                <a:spLocks noChangeArrowheads="1"/>
              </p:cNvSpPr>
              <p:nvPr userDrawn="1"/>
            </p:nvSpPr>
            <p:spPr bwMode="auto">
              <a:xfrm>
                <a:off x="15425738" y="276066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1" name="îṥ1íḋé"/>
              <p:cNvSpPr>
                <a:spLocks noChangeArrowheads="1"/>
              </p:cNvSpPr>
              <p:nvPr userDrawn="1"/>
            </p:nvSpPr>
            <p:spPr bwMode="auto">
              <a:xfrm>
                <a:off x="15425738" y="278765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ïṩḻïdé"/>
              <p:cNvSpPr>
                <a:spLocks noChangeArrowheads="1"/>
              </p:cNvSpPr>
              <p:nvPr userDrawn="1"/>
            </p:nvSpPr>
            <p:spPr bwMode="auto">
              <a:xfrm>
                <a:off x="15425738" y="2817813"/>
                <a:ext cx="46037" cy="3175"/>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3" name="ï$ľiḍê"/>
              <p:cNvSpPr>
                <a:spLocks noChangeArrowheads="1"/>
              </p:cNvSpPr>
              <p:nvPr userDrawn="1"/>
            </p:nvSpPr>
            <p:spPr bwMode="auto">
              <a:xfrm>
                <a:off x="15425738" y="2844800"/>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íṥļïḓê"/>
              <p:cNvSpPr>
                <a:spLocks noChangeArrowheads="1"/>
              </p:cNvSpPr>
              <p:nvPr userDrawn="1"/>
            </p:nvSpPr>
            <p:spPr bwMode="auto">
              <a:xfrm>
                <a:off x="15425738" y="2874963"/>
                <a:ext cx="46037" cy="7938"/>
              </a:xfrm>
              <a:prstGeom prst="rect">
                <a:avLst/>
              </a:prstGeom>
              <a:solidFill>
                <a:srgbClr val="D19D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94" name="îSlîďe"/>
            <p:cNvSpPr>
              <a:spLocks noEditPoints="1"/>
            </p:cNvSpPr>
            <p:nvPr userDrawn="1"/>
          </p:nvSpPr>
          <p:spPr bwMode="auto">
            <a:xfrm>
              <a:off x="10338060" y="-4015730"/>
              <a:ext cx="833284" cy="847392"/>
            </a:xfrm>
            <a:custGeom>
              <a:avLst/>
              <a:gdLst>
                <a:gd name="T0" fmla="*/ 371 w 371"/>
                <a:gd name="T1" fmla="*/ 166 h 377"/>
                <a:gd name="T2" fmla="*/ 205 w 371"/>
                <a:gd name="T3" fmla="*/ 0 h 377"/>
                <a:gd name="T4" fmla="*/ 96 w 371"/>
                <a:gd name="T5" fmla="*/ 41 h 377"/>
                <a:gd name="T6" fmla="*/ 59 w 371"/>
                <a:gd name="T7" fmla="*/ 2 h 377"/>
                <a:gd name="T8" fmla="*/ 0 w 371"/>
                <a:gd name="T9" fmla="*/ 58 h 377"/>
                <a:gd name="T10" fmla="*/ 303 w 371"/>
                <a:gd name="T11" fmla="*/ 377 h 377"/>
                <a:gd name="T12" fmla="*/ 362 w 371"/>
                <a:gd name="T13" fmla="*/ 320 h 377"/>
                <a:gd name="T14" fmla="*/ 325 w 371"/>
                <a:gd name="T15" fmla="*/ 281 h 377"/>
                <a:gd name="T16" fmla="*/ 371 w 371"/>
                <a:gd name="T17" fmla="*/ 166 h 377"/>
                <a:gd name="T18" fmla="*/ 205 w 371"/>
                <a:gd name="T19" fmla="*/ 60 h 377"/>
                <a:gd name="T20" fmla="*/ 311 w 371"/>
                <a:gd name="T21" fmla="*/ 166 h 377"/>
                <a:gd name="T22" fmla="*/ 283 w 371"/>
                <a:gd name="T23" fmla="*/ 237 h 377"/>
                <a:gd name="T24" fmla="*/ 137 w 371"/>
                <a:gd name="T25" fmla="*/ 84 h 377"/>
                <a:gd name="T26" fmla="*/ 205 w 371"/>
                <a:gd name="T27" fmla="*/ 6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77">
                  <a:moveTo>
                    <a:pt x="371" y="166"/>
                  </a:moveTo>
                  <a:cubicBezTo>
                    <a:pt x="371" y="75"/>
                    <a:pt x="296" y="0"/>
                    <a:pt x="205" y="0"/>
                  </a:cubicBezTo>
                  <a:cubicBezTo>
                    <a:pt x="165" y="0"/>
                    <a:pt x="126" y="15"/>
                    <a:pt x="96" y="41"/>
                  </a:cubicBezTo>
                  <a:cubicBezTo>
                    <a:pt x="59" y="2"/>
                    <a:pt x="59" y="2"/>
                    <a:pt x="59" y="2"/>
                  </a:cubicBezTo>
                  <a:cubicBezTo>
                    <a:pt x="0" y="58"/>
                    <a:pt x="0" y="58"/>
                    <a:pt x="0" y="58"/>
                  </a:cubicBezTo>
                  <a:cubicBezTo>
                    <a:pt x="303" y="377"/>
                    <a:pt x="303" y="377"/>
                    <a:pt x="303" y="377"/>
                  </a:cubicBezTo>
                  <a:cubicBezTo>
                    <a:pt x="362" y="320"/>
                    <a:pt x="362" y="320"/>
                    <a:pt x="362" y="320"/>
                  </a:cubicBezTo>
                  <a:cubicBezTo>
                    <a:pt x="325" y="281"/>
                    <a:pt x="325" y="281"/>
                    <a:pt x="325" y="281"/>
                  </a:cubicBezTo>
                  <a:cubicBezTo>
                    <a:pt x="354" y="250"/>
                    <a:pt x="371" y="209"/>
                    <a:pt x="371" y="166"/>
                  </a:cubicBezTo>
                  <a:close/>
                  <a:moveTo>
                    <a:pt x="205" y="60"/>
                  </a:moveTo>
                  <a:cubicBezTo>
                    <a:pt x="263" y="60"/>
                    <a:pt x="311" y="108"/>
                    <a:pt x="311" y="166"/>
                  </a:cubicBezTo>
                  <a:cubicBezTo>
                    <a:pt x="311" y="193"/>
                    <a:pt x="301" y="218"/>
                    <a:pt x="283" y="237"/>
                  </a:cubicBezTo>
                  <a:cubicBezTo>
                    <a:pt x="137" y="84"/>
                    <a:pt x="137" y="84"/>
                    <a:pt x="137" y="84"/>
                  </a:cubicBezTo>
                  <a:cubicBezTo>
                    <a:pt x="156" y="69"/>
                    <a:pt x="180" y="60"/>
                    <a:pt x="205" y="60"/>
                  </a:cubicBezTo>
                  <a:close/>
                </a:path>
              </a:pathLst>
            </a:custGeom>
            <a:solidFill>
              <a:srgbClr val="FFD9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5" name="图片 294"/>
            <p:cNvPicPr>
              <a:picLocks noChangeAspect="1"/>
            </p:cNvPicPr>
            <p:nvPr userDrawn="1"/>
          </p:nvPicPr>
          <p:blipFill>
            <a:blip r:embed="rId3"/>
            <a:stretch>
              <a:fillRect/>
            </a:stretch>
          </p:blipFill>
          <p:spPr>
            <a:xfrm>
              <a:off x="3078393" y="-6280009"/>
              <a:ext cx="587022" cy="237067"/>
            </a:xfrm>
            <a:prstGeom prst="rect">
              <a:avLst/>
            </a:prstGeom>
          </p:spPr>
        </p:pic>
        <p:pic>
          <p:nvPicPr>
            <p:cNvPr id="296" name="图片 295"/>
            <p:cNvPicPr>
              <a:picLocks noChangeAspect="1"/>
            </p:cNvPicPr>
            <p:nvPr userDrawn="1"/>
          </p:nvPicPr>
          <p:blipFill>
            <a:blip r:embed="rId4"/>
            <a:stretch>
              <a:fillRect/>
            </a:stretch>
          </p:blipFill>
          <p:spPr>
            <a:xfrm>
              <a:off x="4070515" y="-5545096"/>
              <a:ext cx="1040046" cy="1059857"/>
            </a:xfrm>
            <a:prstGeom prst="rect">
              <a:avLst/>
            </a:prstGeom>
          </p:spPr>
        </p:pic>
        <p:pic>
          <p:nvPicPr>
            <p:cNvPr id="297" name="图片 296"/>
            <p:cNvPicPr>
              <a:picLocks noChangeAspect="1"/>
            </p:cNvPicPr>
            <p:nvPr userDrawn="1"/>
          </p:nvPicPr>
          <p:blipFill>
            <a:blip r:embed="rId5"/>
            <a:stretch>
              <a:fillRect/>
            </a:stretch>
          </p:blipFill>
          <p:spPr>
            <a:xfrm>
              <a:off x="245840" y="-6114456"/>
              <a:ext cx="1415335" cy="1601291"/>
            </a:xfrm>
            <a:prstGeom prst="rect">
              <a:avLst/>
            </a:prstGeom>
          </p:spPr>
        </p:pic>
        <p:pic>
          <p:nvPicPr>
            <p:cNvPr id="298" name="图片 297"/>
            <p:cNvPicPr>
              <a:picLocks noChangeAspect="1"/>
            </p:cNvPicPr>
            <p:nvPr userDrawn="1"/>
          </p:nvPicPr>
          <p:blipFill>
            <a:blip r:embed="rId6"/>
            <a:stretch>
              <a:fillRect/>
            </a:stretch>
          </p:blipFill>
          <p:spPr>
            <a:xfrm>
              <a:off x="8404786" y="-3886456"/>
              <a:ext cx="917807" cy="1845176"/>
            </a:xfrm>
            <a:prstGeom prst="rect">
              <a:avLst/>
            </a:prstGeom>
          </p:spPr>
        </p:pic>
        <p:pic>
          <p:nvPicPr>
            <p:cNvPr id="299" name="图片 298"/>
            <p:cNvPicPr>
              <a:picLocks noChangeAspect="1"/>
            </p:cNvPicPr>
            <p:nvPr userDrawn="1"/>
          </p:nvPicPr>
          <p:blipFill>
            <a:blip r:embed="rId7"/>
            <a:stretch>
              <a:fillRect/>
            </a:stretch>
          </p:blipFill>
          <p:spPr>
            <a:xfrm>
              <a:off x="6280852" y="-3858038"/>
              <a:ext cx="1390427" cy="1154317"/>
            </a:xfrm>
            <a:prstGeom prst="rect">
              <a:avLst/>
            </a:prstGeom>
          </p:spPr>
        </p:pic>
        <p:sp>
          <p:nvSpPr>
            <p:cNvPr id="300" name="î$lïḓe"/>
            <p:cNvSpPr>
              <a:spLocks noEditPoints="1"/>
            </p:cNvSpPr>
            <p:nvPr userDrawn="1"/>
          </p:nvSpPr>
          <p:spPr bwMode="auto">
            <a:xfrm>
              <a:off x="7597334" y="-5259081"/>
              <a:ext cx="1614904" cy="1247284"/>
            </a:xfrm>
            <a:custGeom>
              <a:avLst/>
              <a:gdLst>
                <a:gd name="T0" fmla="*/ 1158 w 1353"/>
                <a:gd name="T1" fmla="*/ 1045 h 1045"/>
                <a:gd name="T2" fmla="*/ 1155 w 1353"/>
                <a:gd name="T3" fmla="*/ 1045 h 1045"/>
                <a:gd name="T4" fmla="*/ 0 w 1353"/>
                <a:gd name="T5" fmla="*/ 775 h 1045"/>
                <a:gd name="T6" fmla="*/ 1353 w 1353"/>
                <a:gd name="T7" fmla="*/ 0 h 1045"/>
                <a:gd name="T8" fmla="*/ 1158 w 1353"/>
                <a:gd name="T9" fmla="*/ 1045 h 1045"/>
                <a:gd name="T10" fmla="*/ 9 w 1353"/>
                <a:gd name="T11" fmla="*/ 773 h 1045"/>
                <a:gd name="T12" fmla="*/ 1153 w 1353"/>
                <a:gd name="T13" fmla="*/ 1040 h 1045"/>
                <a:gd name="T14" fmla="*/ 1348 w 1353"/>
                <a:gd name="T15" fmla="*/ 7 h 1045"/>
                <a:gd name="T16" fmla="*/ 9 w 1353"/>
                <a:gd name="T17" fmla="*/ 77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045">
                  <a:moveTo>
                    <a:pt x="1158" y="1045"/>
                  </a:moveTo>
                  <a:lnTo>
                    <a:pt x="1155" y="1045"/>
                  </a:lnTo>
                  <a:lnTo>
                    <a:pt x="0" y="775"/>
                  </a:lnTo>
                  <a:lnTo>
                    <a:pt x="1353" y="0"/>
                  </a:lnTo>
                  <a:lnTo>
                    <a:pt x="1158" y="1045"/>
                  </a:lnTo>
                  <a:close/>
                  <a:moveTo>
                    <a:pt x="9" y="773"/>
                  </a:moveTo>
                  <a:lnTo>
                    <a:pt x="1153" y="1040"/>
                  </a:lnTo>
                  <a:lnTo>
                    <a:pt x="1348" y="7"/>
                  </a:lnTo>
                  <a:lnTo>
                    <a:pt x="9" y="773"/>
                  </a:lnTo>
                  <a:close/>
                </a:path>
              </a:pathLst>
            </a:custGeom>
            <a:solidFill>
              <a:srgbClr val="FFA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iŝḻiďé"/>
            <p:cNvSpPr/>
            <p:nvPr userDrawn="1"/>
          </p:nvSpPr>
          <p:spPr>
            <a:xfrm>
              <a:off x="11651561" y="-3842981"/>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ïsľïdé"/>
            <p:cNvSpPr/>
            <p:nvPr userDrawn="1"/>
          </p:nvSpPr>
          <p:spPr>
            <a:xfrm>
              <a:off x="11462558" y="-3318109"/>
              <a:ext cx="85160" cy="85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ïṡļíḑé"/>
            <p:cNvSpPr/>
            <p:nvPr userDrawn="1"/>
          </p:nvSpPr>
          <p:spPr>
            <a:xfrm>
              <a:off x="3596269" y="-4860512"/>
              <a:ext cx="169711" cy="169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726968" y="1720840"/>
            <a:ext cx="5731164" cy="1421928"/>
          </a:xfrm>
        </p:spPr>
        <p:txBody>
          <a:bodyPr vert="horz" lIns="91440" tIns="45720" rIns="91440" bIns="45720" rtlCol="0" anchor="b">
            <a:spAutoFit/>
          </a:bodyPr>
          <a:lstStyle>
            <a:lvl1pPr algn="ctr">
              <a:defRPr lang="zh-CN" altLang="en-US" sz="4800">
                <a:solidFill>
                  <a:srgbClr val="476EB6"/>
                </a:solidFill>
              </a:defRPr>
            </a:lvl1pPr>
          </a:lstStyle>
          <a:p>
            <a:pPr lvl="0" defTabSz="914400"/>
            <a:r>
              <a:rPr lang="en-US" altLang="zh-CN" dirty="0"/>
              <a:t>Click to edit Master title style</a:t>
            </a:r>
            <a:endParaRPr lang="zh-CN" altLang="en-US" dirty="0"/>
          </a:p>
        </p:txBody>
      </p:sp>
      <p:sp>
        <p:nvSpPr>
          <p:cNvPr id="3" name="文本占位符 2"/>
          <p:cNvSpPr>
            <a:spLocks noGrp="1"/>
          </p:cNvSpPr>
          <p:nvPr>
            <p:ph type="body" idx="1"/>
          </p:nvPr>
        </p:nvSpPr>
        <p:spPr>
          <a:xfrm>
            <a:off x="726968" y="3142768"/>
            <a:ext cx="5731164" cy="286232"/>
          </a:xfrm>
        </p:spPr>
        <p:txBody>
          <a:bodyPr>
            <a:spAutoFit/>
          </a:bodyPr>
          <a:lstStyle>
            <a:lvl1pPr marL="0" indent="0" algn="ctr">
              <a:buNone/>
              <a:defRPr lang="en-US" altLang="zh-CN" sz="1400" kern="1200">
                <a:solidFill>
                  <a:srgbClr val="476EB6"/>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endParaRPr lang="en-US" altLang="zh-CN" dirty="0"/>
          </a:p>
        </p:txBody>
      </p:sp>
      <p:sp>
        <p:nvSpPr>
          <p:cNvPr id="4" name="日期占位符 3"/>
          <p:cNvSpPr>
            <a:spLocks noGrp="1"/>
          </p:cNvSpPr>
          <p:nvPr>
            <p:ph type="dt" sz="half" idx="10"/>
          </p:nvPr>
        </p:nvSpPr>
        <p:spPr/>
        <p:txBody>
          <a:bodyPr/>
          <a:lstStyle/>
          <a:p>
            <a:fld id="{6834F10D-3A58-4285-A9DB-D9098A7BEDD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defRPr>
            </a:lvl1pPr>
          </a:lstStyle>
          <a:p>
            <a:fld id="{7F65B630-C7FF-41C0-9923-C5E5E29EED81}" type="slidenum">
              <a:rPr lang="en-US" altLang="zh-CN"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accent1">
            <a:lumMod val="5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
            <a:ext cx="12192000" cy="685799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椭圆 69"/>
          <p:cNvSpPr/>
          <p:nvPr userDrawn="1"/>
        </p:nvSpPr>
        <p:spPr>
          <a:xfrm rot="21144686">
            <a:off x="4210456" y="-687263"/>
            <a:ext cx="9115989" cy="7132798"/>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1247" h="5822114">
                <a:moveTo>
                  <a:pt x="4635" y="3315974"/>
                </a:moveTo>
                <a:cubicBezTo>
                  <a:pt x="-96965" y="1260162"/>
                  <a:pt x="1495299" y="1799912"/>
                  <a:pt x="2433511" y="1258575"/>
                </a:cubicBezTo>
                <a:cubicBezTo>
                  <a:pt x="3371723" y="717238"/>
                  <a:pt x="4013073" y="-267013"/>
                  <a:pt x="5633910" y="67949"/>
                </a:cubicBezTo>
                <a:cubicBezTo>
                  <a:pt x="7254747" y="402911"/>
                  <a:pt x="8100885" y="1527584"/>
                  <a:pt x="7929435" y="3154049"/>
                </a:cubicBezTo>
                <a:cubicBezTo>
                  <a:pt x="7929435" y="4437614"/>
                  <a:pt x="5735510" y="5794062"/>
                  <a:pt x="4414710" y="5821049"/>
                </a:cubicBezTo>
                <a:cubicBezTo>
                  <a:pt x="3093910" y="5848037"/>
                  <a:pt x="106235" y="5371786"/>
                  <a:pt x="4635" y="3315974"/>
                </a:cubicBezTo>
                <a:close/>
              </a:path>
            </a:pathLst>
          </a:custGeom>
          <a:solidFill>
            <a:schemeClr val="bg2">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69"/>
          <p:cNvSpPr/>
          <p:nvPr userDrawn="1"/>
        </p:nvSpPr>
        <p:spPr>
          <a:xfrm rot="838279">
            <a:off x="5645746" y="1020839"/>
            <a:ext cx="8144830" cy="6029116"/>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 name="connsiteX0-207" fmla="*/ 26528 w 7973140"/>
              <a:gd name="connsiteY0-208" fmla="*/ 3315974 h 6049571"/>
              <a:gd name="connsiteX1-209" fmla="*/ 2455404 w 7973140"/>
              <a:gd name="connsiteY1-210" fmla="*/ 1258575 h 6049571"/>
              <a:gd name="connsiteX2-211" fmla="*/ 5655803 w 7973140"/>
              <a:gd name="connsiteY2-212" fmla="*/ 67949 h 6049571"/>
              <a:gd name="connsiteX3-213" fmla="*/ 7951328 w 7973140"/>
              <a:gd name="connsiteY3-214" fmla="*/ 3154049 h 6049571"/>
              <a:gd name="connsiteX4-215" fmla="*/ 4032067 w 7973140"/>
              <a:gd name="connsiteY4-216" fmla="*/ 6049296 h 6049571"/>
              <a:gd name="connsiteX5-217" fmla="*/ 26528 w 7973140"/>
              <a:gd name="connsiteY5-218" fmla="*/ 3315974 h 6049571"/>
              <a:gd name="connsiteX0-219" fmla="*/ 26528 w 7973140"/>
              <a:gd name="connsiteY0-220" fmla="*/ 3315974 h 6049571"/>
              <a:gd name="connsiteX1-221" fmla="*/ 2455404 w 7973140"/>
              <a:gd name="connsiteY1-222" fmla="*/ 1258575 h 6049571"/>
              <a:gd name="connsiteX2-223" fmla="*/ 5655803 w 7973140"/>
              <a:gd name="connsiteY2-224" fmla="*/ 67949 h 6049571"/>
              <a:gd name="connsiteX3-225" fmla="*/ 7951328 w 7973140"/>
              <a:gd name="connsiteY3-226" fmla="*/ 3154049 h 6049571"/>
              <a:gd name="connsiteX4-227" fmla="*/ 4032067 w 7973140"/>
              <a:gd name="connsiteY4-228" fmla="*/ 6049296 h 6049571"/>
              <a:gd name="connsiteX5-229" fmla="*/ 26528 w 7973140"/>
              <a:gd name="connsiteY5-230" fmla="*/ 3315974 h 6049571"/>
              <a:gd name="connsiteX0-231" fmla="*/ 11417 w 7958029"/>
              <a:gd name="connsiteY0-232" fmla="*/ 3315974 h 6049841"/>
              <a:gd name="connsiteX1-233" fmla="*/ 2440293 w 7958029"/>
              <a:gd name="connsiteY1-234" fmla="*/ 1258575 h 6049841"/>
              <a:gd name="connsiteX2-235" fmla="*/ 5640692 w 7958029"/>
              <a:gd name="connsiteY2-236" fmla="*/ 67949 h 6049841"/>
              <a:gd name="connsiteX3-237" fmla="*/ 7936217 w 7958029"/>
              <a:gd name="connsiteY3-238" fmla="*/ 3154049 h 6049841"/>
              <a:gd name="connsiteX4-239" fmla="*/ 4016956 w 7958029"/>
              <a:gd name="connsiteY4-240" fmla="*/ 6049296 h 6049841"/>
              <a:gd name="connsiteX5-241" fmla="*/ 11417 w 7958029"/>
              <a:gd name="connsiteY5-242" fmla="*/ 3315974 h 60498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8029" h="6049841">
                <a:moveTo>
                  <a:pt x="11417" y="3315974"/>
                </a:moveTo>
                <a:cubicBezTo>
                  <a:pt x="-153215" y="1531195"/>
                  <a:pt x="1502081" y="1799912"/>
                  <a:pt x="2440293" y="1258575"/>
                </a:cubicBezTo>
                <a:cubicBezTo>
                  <a:pt x="3378505" y="717238"/>
                  <a:pt x="4019855" y="-267013"/>
                  <a:pt x="5640692" y="67949"/>
                </a:cubicBezTo>
                <a:cubicBezTo>
                  <a:pt x="7261529" y="402911"/>
                  <a:pt x="8107667" y="1527584"/>
                  <a:pt x="7936217" y="3154049"/>
                </a:cubicBezTo>
                <a:cubicBezTo>
                  <a:pt x="7936217" y="4437614"/>
                  <a:pt x="5337756" y="6022309"/>
                  <a:pt x="4016956" y="6049296"/>
                </a:cubicBezTo>
                <a:cubicBezTo>
                  <a:pt x="2696156" y="6076284"/>
                  <a:pt x="176049" y="5100753"/>
                  <a:pt x="11417" y="3315974"/>
                </a:cubicBezTo>
                <a:close/>
              </a:path>
            </a:pathLst>
          </a:cu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69"/>
          <p:cNvSpPr/>
          <p:nvPr userDrawn="1"/>
        </p:nvSpPr>
        <p:spPr>
          <a:xfrm rot="20761721" flipH="1">
            <a:off x="6368852" y="1942928"/>
            <a:ext cx="7157847" cy="5441528"/>
          </a:xfrm>
          <a:custGeom>
            <a:avLst/>
            <a:gdLst>
              <a:gd name="connsiteX0" fmla="*/ 0 w 6743700"/>
              <a:gd name="connsiteY0" fmla="*/ 2324100 h 4648200"/>
              <a:gd name="connsiteX1" fmla="*/ 3371850 w 6743700"/>
              <a:gd name="connsiteY1" fmla="*/ 0 h 4648200"/>
              <a:gd name="connsiteX2" fmla="*/ 6743700 w 6743700"/>
              <a:gd name="connsiteY2" fmla="*/ 2324100 h 4648200"/>
              <a:gd name="connsiteX3" fmla="*/ 3371850 w 6743700"/>
              <a:gd name="connsiteY3" fmla="*/ 4648200 h 4648200"/>
              <a:gd name="connsiteX4" fmla="*/ 0 w 6743700"/>
              <a:gd name="connsiteY4" fmla="*/ 2324100 h 4648200"/>
              <a:gd name="connsiteX0-1" fmla="*/ 16435 w 6760135"/>
              <a:gd name="connsiteY0-2" fmla="*/ 3429000 h 5753100"/>
              <a:gd name="connsiteX1-3" fmla="*/ 4607485 w 6760135"/>
              <a:gd name="connsiteY1-4" fmla="*/ 0 h 5753100"/>
              <a:gd name="connsiteX2-5" fmla="*/ 6760135 w 6760135"/>
              <a:gd name="connsiteY2-6" fmla="*/ 3429000 h 5753100"/>
              <a:gd name="connsiteX3-7" fmla="*/ 3388285 w 6760135"/>
              <a:gd name="connsiteY3-8" fmla="*/ 5753100 h 5753100"/>
              <a:gd name="connsiteX4-9" fmla="*/ 16435 w 6760135"/>
              <a:gd name="connsiteY4-10" fmla="*/ 3429000 h 5753100"/>
              <a:gd name="connsiteX0-11" fmla="*/ 11901 w 6755601"/>
              <a:gd name="connsiteY0-12" fmla="*/ 3429000 h 5753100"/>
              <a:gd name="connsiteX1-13" fmla="*/ 4602951 w 6755601"/>
              <a:gd name="connsiteY1-14" fmla="*/ 0 h 5753100"/>
              <a:gd name="connsiteX2-15" fmla="*/ 6755601 w 6755601"/>
              <a:gd name="connsiteY2-16" fmla="*/ 3429000 h 5753100"/>
              <a:gd name="connsiteX3-17" fmla="*/ 3383751 w 6755601"/>
              <a:gd name="connsiteY3-18" fmla="*/ 5753100 h 5753100"/>
              <a:gd name="connsiteX4-19" fmla="*/ 11901 w 6755601"/>
              <a:gd name="connsiteY4-20" fmla="*/ 3429000 h 5753100"/>
              <a:gd name="connsiteX0-21" fmla="*/ 8936 w 7790861"/>
              <a:gd name="connsiteY0-22" fmla="*/ 3248316 h 5754013"/>
              <a:gd name="connsiteX1-23" fmla="*/ 5638211 w 7790861"/>
              <a:gd name="connsiteY1-24" fmla="*/ 291 h 5754013"/>
              <a:gd name="connsiteX2-25" fmla="*/ 7790861 w 7790861"/>
              <a:gd name="connsiteY2-26" fmla="*/ 3429291 h 5754013"/>
              <a:gd name="connsiteX3-27" fmla="*/ 4419011 w 7790861"/>
              <a:gd name="connsiteY3-28" fmla="*/ 5753391 h 5754013"/>
              <a:gd name="connsiteX4-29" fmla="*/ 8936 w 7790861"/>
              <a:gd name="connsiteY4-30" fmla="*/ 3248316 h 5754013"/>
              <a:gd name="connsiteX0-31" fmla="*/ 65690 w 7847615"/>
              <a:gd name="connsiteY0-32" fmla="*/ 3248728 h 5754425"/>
              <a:gd name="connsiteX1-33" fmla="*/ 5694965 w 7847615"/>
              <a:gd name="connsiteY1-34" fmla="*/ 703 h 5754425"/>
              <a:gd name="connsiteX2-35" fmla="*/ 7847615 w 7847615"/>
              <a:gd name="connsiteY2-36" fmla="*/ 3429703 h 5754425"/>
              <a:gd name="connsiteX3-37" fmla="*/ 4475765 w 7847615"/>
              <a:gd name="connsiteY3-38" fmla="*/ 5753803 h 5754425"/>
              <a:gd name="connsiteX4-39" fmla="*/ 65690 w 7847615"/>
              <a:gd name="connsiteY4-40" fmla="*/ 3248728 h 5754425"/>
              <a:gd name="connsiteX0-41" fmla="*/ 39513 w 7821438"/>
              <a:gd name="connsiteY0-42" fmla="*/ 3328052 h 5833749"/>
              <a:gd name="connsiteX1-43" fmla="*/ 2468389 w 7821438"/>
              <a:gd name="connsiteY1-44" fmla="*/ 1270653 h 5833749"/>
              <a:gd name="connsiteX2-45" fmla="*/ 5668788 w 7821438"/>
              <a:gd name="connsiteY2-46" fmla="*/ 80027 h 5833749"/>
              <a:gd name="connsiteX3-47" fmla="*/ 7821438 w 7821438"/>
              <a:gd name="connsiteY3-48" fmla="*/ 3509027 h 5833749"/>
              <a:gd name="connsiteX4-49" fmla="*/ 4449588 w 7821438"/>
              <a:gd name="connsiteY4-50" fmla="*/ 5833127 h 5833749"/>
              <a:gd name="connsiteX5" fmla="*/ 39513 w 7821438"/>
              <a:gd name="connsiteY5" fmla="*/ 3328052 h 5833749"/>
              <a:gd name="connsiteX0-51" fmla="*/ 39513 w 7821438"/>
              <a:gd name="connsiteY0-52" fmla="*/ 3328052 h 5833749"/>
              <a:gd name="connsiteX1-53" fmla="*/ 2468389 w 7821438"/>
              <a:gd name="connsiteY1-54" fmla="*/ 1270653 h 5833749"/>
              <a:gd name="connsiteX2-55" fmla="*/ 5668788 w 7821438"/>
              <a:gd name="connsiteY2-56" fmla="*/ 80027 h 5833749"/>
              <a:gd name="connsiteX3-57" fmla="*/ 7821438 w 7821438"/>
              <a:gd name="connsiteY3-58" fmla="*/ 3509027 h 5833749"/>
              <a:gd name="connsiteX4-59" fmla="*/ 4449588 w 7821438"/>
              <a:gd name="connsiteY4-60" fmla="*/ 5833127 h 5833749"/>
              <a:gd name="connsiteX5-61" fmla="*/ 39513 w 7821438"/>
              <a:gd name="connsiteY5-62" fmla="*/ 3328052 h 5833749"/>
              <a:gd name="connsiteX0-63" fmla="*/ 49743 w 7831668"/>
              <a:gd name="connsiteY0-64" fmla="*/ 3328052 h 5833749"/>
              <a:gd name="connsiteX1-65" fmla="*/ 2478619 w 7831668"/>
              <a:gd name="connsiteY1-66" fmla="*/ 1270653 h 5833749"/>
              <a:gd name="connsiteX2-67" fmla="*/ 5679018 w 7831668"/>
              <a:gd name="connsiteY2-68" fmla="*/ 80027 h 5833749"/>
              <a:gd name="connsiteX3-69" fmla="*/ 7831668 w 7831668"/>
              <a:gd name="connsiteY3-70" fmla="*/ 3509027 h 5833749"/>
              <a:gd name="connsiteX4-71" fmla="*/ 4459818 w 7831668"/>
              <a:gd name="connsiteY4-72" fmla="*/ 5833127 h 5833749"/>
              <a:gd name="connsiteX5-73" fmla="*/ 49743 w 7831668"/>
              <a:gd name="connsiteY5-74" fmla="*/ 3328052 h 5833749"/>
              <a:gd name="connsiteX0-75" fmla="*/ 49743 w 7831668"/>
              <a:gd name="connsiteY0-76" fmla="*/ 3328052 h 5833749"/>
              <a:gd name="connsiteX1-77" fmla="*/ 2478619 w 7831668"/>
              <a:gd name="connsiteY1-78" fmla="*/ 1270653 h 5833749"/>
              <a:gd name="connsiteX2-79" fmla="*/ 5679018 w 7831668"/>
              <a:gd name="connsiteY2-80" fmla="*/ 80027 h 5833749"/>
              <a:gd name="connsiteX3-81" fmla="*/ 7831668 w 7831668"/>
              <a:gd name="connsiteY3-82" fmla="*/ 3509027 h 5833749"/>
              <a:gd name="connsiteX4-83" fmla="*/ 4459818 w 7831668"/>
              <a:gd name="connsiteY4-84" fmla="*/ 5833127 h 5833749"/>
              <a:gd name="connsiteX5-85" fmla="*/ 49743 w 7831668"/>
              <a:gd name="connsiteY5-86" fmla="*/ 3328052 h 5833749"/>
              <a:gd name="connsiteX0-87" fmla="*/ 49743 w 7831668"/>
              <a:gd name="connsiteY0-88" fmla="*/ 3356735 h 5862432"/>
              <a:gd name="connsiteX1-89" fmla="*/ 2478619 w 7831668"/>
              <a:gd name="connsiteY1-90" fmla="*/ 1299336 h 5862432"/>
              <a:gd name="connsiteX2-91" fmla="*/ 5679018 w 7831668"/>
              <a:gd name="connsiteY2-92" fmla="*/ 108710 h 5862432"/>
              <a:gd name="connsiteX3-93" fmla="*/ 7831668 w 7831668"/>
              <a:gd name="connsiteY3-94" fmla="*/ 3537710 h 5862432"/>
              <a:gd name="connsiteX4-95" fmla="*/ 4459818 w 7831668"/>
              <a:gd name="connsiteY4-96" fmla="*/ 5861810 h 5862432"/>
              <a:gd name="connsiteX5-97" fmla="*/ 49743 w 7831668"/>
              <a:gd name="connsiteY5-98" fmla="*/ 3356735 h 5862432"/>
              <a:gd name="connsiteX0-99" fmla="*/ 49743 w 7974543"/>
              <a:gd name="connsiteY0-100" fmla="*/ 3310121 h 5816388"/>
              <a:gd name="connsiteX1-101" fmla="*/ 2478619 w 7974543"/>
              <a:gd name="connsiteY1-102" fmla="*/ 1252722 h 5816388"/>
              <a:gd name="connsiteX2-103" fmla="*/ 5679018 w 7974543"/>
              <a:gd name="connsiteY2-104" fmla="*/ 62096 h 5816388"/>
              <a:gd name="connsiteX3-105" fmla="*/ 7974543 w 7974543"/>
              <a:gd name="connsiteY3-106" fmla="*/ 3148196 h 5816388"/>
              <a:gd name="connsiteX4-107" fmla="*/ 4459818 w 7974543"/>
              <a:gd name="connsiteY4-108" fmla="*/ 5815196 h 5816388"/>
              <a:gd name="connsiteX5-109" fmla="*/ 49743 w 7974543"/>
              <a:gd name="connsiteY5-110" fmla="*/ 3310121 h 5816388"/>
              <a:gd name="connsiteX0-111" fmla="*/ 49743 w 7987649"/>
              <a:gd name="connsiteY0-112" fmla="*/ 3310121 h 5816388"/>
              <a:gd name="connsiteX1-113" fmla="*/ 2478619 w 7987649"/>
              <a:gd name="connsiteY1-114" fmla="*/ 1252722 h 5816388"/>
              <a:gd name="connsiteX2-115" fmla="*/ 5679018 w 7987649"/>
              <a:gd name="connsiteY2-116" fmla="*/ 62096 h 5816388"/>
              <a:gd name="connsiteX3-117" fmla="*/ 7974543 w 7987649"/>
              <a:gd name="connsiteY3-118" fmla="*/ 3148196 h 5816388"/>
              <a:gd name="connsiteX4-119" fmla="*/ 4459818 w 7987649"/>
              <a:gd name="connsiteY4-120" fmla="*/ 5815196 h 5816388"/>
              <a:gd name="connsiteX5-121" fmla="*/ 49743 w 7987649"/>
              <a:gd name="connsiteY5-122" fmla="*/ 3310121 h 5816388"/>
              <a:gd name="connsiteX0-123" fmla="*/ 49743 w 7987649"/>
              <a:gd name="connsiteY0-124" fmla="*/ 3310121 h 5816388"/>
              <a:gd name="connsiteX1-125" fmla="*/ 2478619 w 7987649"/>
              <a:gd name="connsiteY1-126" fmla="*/ 1252722 h 5816388"/>
              <a:gd name="connsiteX2-127" fmla="*/ 5679018 w 7987649"/>
              <a:gd name="connsiteY2-128" fmla="*/ 62096 h 5816388"/>
              <a:gd name="connsiteX3-129" fmla="*/ 7974543 w 7987649"/>
              <a:gd name="connsiteY3-130" fmla="*/ 3148196 h 5816388"/>
              <a:gd name="connsiteX4-131" fmla="*/ 4459818 w 7987649"/>
              <a:gd name="connsiteY4-132" fmla="*/ 5815196 h 5816388"/>
              <a:gd name="connsiteX5-133" fmla="*/ 49743 w 7987649"/>
              <a:gd name="connsiteY5-134" fmla="*/ 3310121 h 5816388"/>
              <a:gd name="connsiteX0-135" fmla="*/ 49743 w 7996355"/>
              <a:gd name="connsiteY0-136" fmla="*/ 3315974 h 5822241"/>
              <a:gd name="connsiteX1-137" fmla="*/ 2478619 w 7996355"/>
              <a:gd name="connsiteY1-138" fmla="*/ 1258575 h 5822241"/>
              <a:gd name="connsiteX2-139" fmla="*/ 5679018 w 7996355"/>
              <a:gd name="connsiteY2-140" fmla="*/ 67949 h 5822241"/>
              <a:gd name="connsiteX3-141" fmla="*/ 7974543 w 7996355"/>
              <a:gd name="connsiteY3-142" fmla="*/ 3154049 h 5822241"/>
              <a:gd name="connsiteX4-143" fmla="*/ 4459818 w 7996355"/>
              <a:gd name="connsiteY4-144" fmla="*/ 5821049 h 5822241"/>
              <a:gd name="connsiteX5-145" fmla="*/ 49743 w 7996355"/>
              <a:gd name="connsiteY5-146" fmla="*/ 3315974 h 5822241"/>
              <a:gd name="connsiteX0-147" fmla="*/ 49743 w 7996355"/>
              <a:gd name="connsiteY0-148" fmla="*/ 3315974 h 5822241"/>
              <a:gd name="connsiteX1-149" fmla="*/ 2478619 w 7996355"/>
              <a:gd name="connsiteY1-150" fmla="*/ 1258575 h 5822241"/>
              <a:gd name="connsiteX2-151" fmla="*/ 5679018 w 7996355"/>
              <a:gd name="connsiteY2-152" fmla="*/ 67949 h 5822241"/>
              <a:gd name="connsiteX3-153" fmla="*/ 7974543 w 7996355"/>
              <a:gd name="connsiteY3-154" fmla="*/ 3154049 h 5822241"/>
              <a:gd name="connsiteX4-155" fmla="*/ 4459818 w 7996355"/>
              <a:gd name="connsiteY4-156" fmla="*/ 5821049 h 5822241"/>
              <a:gd name="connsiteX5-157" fmla="*/ 49743 w 7996355"/>
              <a:gd name="connsiteY5-158" fmla="*/ 3315974 h 5822241"/>
              <a:gd name="connsiteX0-159" fmla="*/ 32199 w 7978811"/>
              <a:gd name="connsiteY0-160" fmla="*/ 3315974 h 5822640"/>
              <a:gd name="connsiteX1-161" fmla="*/ 2461075 w 7978811"/>
              <a:gd name="connsiteY1-162" fmla="*/ 1258575 h 5822640"/>
              <a:gd name="connsiteX2-163" fmla="*/ 5661474 w 7978811"/>
              <a:gd name="connsiteY2-164" fmla="*/ 67949 h 5822640"/>
              <a:gd name="connsiteX3-165" fmla="*/ 7956999 w 7978811"/>
              <a:gd name="connsiteY3-166" fmla="*/ 3154049 h 5822640"/>
              <a:gd name="connsiteX4-167" fmla="*/ 4442274 w 7978811"/>
              <a:gd name="connsiteY4-168" fmla="*/ 5821049 h 5822640"/>
              <a:gd name="connsiteX5-169" fmla="*/ 32199 w 7978811"/>
              <a:gd name="connsiteY5-170" fmla="*/ 3315974 h 5822640"/>
              <a:gd name="connsiteX0-171" fmla="*/ 6743 w 7953355"/>
              <a:gd name="connsiteY0-172" fmla="*/ 3315974 h 5822315"/>
              <a:gd name="connsiteX1-173" fmla="*/ 2435619 w 7953355"/>
              <a:gd name="connsiteY1-174" fmla="*/ 1258575 h 5822315"/>
              <a:gd name="connsiteX2-175" fmla="*/ 5636018 w 7953355"/>
              <a:gd name="connsiteY2-176" fmla="*/ 67949 h 5822315"/>
              <a:gd name="connsiteX3-177" fmla="*/ 7931543 w 7953355"/>
              <a:gd name="connsiteY3-178" fmla="*/ 3154049 h 5822315"/>
              <a:gd name="connsiteX4-179" fmla="*/ 4416818 w 7953355"/>
              <a:gd name="connsiteY4-180" fmla="*/ 5821049 h 5822315"/>
              <a:gd name="connsiteX5-181" fmla="*/ 6743 w 7953355"/>
              <a:gd name="connsiteY5-182" fmla="*/ 3315974 h 5822315"/>
              <a:gd name="connsiteX0-183" fmla="*/ 610 w 7947222"/>
              <a:gd name="connsiteY0-184" fmla="*/ 3315974 h 5822315"/>
              <a:gd name="connsiteX1-185" fmla="*/ 2429486 w 7947222"/>
              <a:gd name="connsiteY1-186" fmla="*/ 1258575 h 5822315"/>
              <a:gd name="connsiteX2-187" fmla="*/ 5629885 w 7947222"/>
              <a:gd name="connsiteY2-188" fmla="*/ 67949 h 5822315"/>
              <a:gd name="connsiteX3-189" fmla="*/ 7925410 w 7947222"/>
              <a:gd name="connsiteY3-190" fmla="*/ 3154049 h 5822315"/>
              <a:gd name="connsiteX4-191" fmla="*/ 4410685 w 7947222"/>
              <a:gd name="connsiteY4-192" fmla="*/ 5821049 h 5822315"/>
              <a:gd name="connsiteX5-193" fmla="*/ 610 w 7947222"/>
              <a:gd name="connsiteY5-194" fmla="*/ 3315974 h 5822315"/>
              <a:gd name="connsiteX0-195" fmla="*/ 4635 w 7951247"/>
              <a:gd name="connsiteY0-196" fmla="*/ 3315974 h 5822114"/>
              <a:gd name="connsiteX1-197" fmla="*/ 2433511 w 7951247"/>
              <a:gd name="connsiteY1-198" fmla="*/ 1258575 h 5822114"/>
              <a:gd name="connsiteX2-199" fmla="*/ 5633910 w 7951247"/>
              <a:gd name="connsiteY2-200" fmla="*/ 67949 h 5822114"/>
              <a:gd name="connsiteX3-201" fmla="*/ 7929435 w 7951247"/>
              <a:gd name="connsiteY3-202" fmla="*/ 3154049 h 5822114"/>
              <a:gd name="connsiteX4-203" fmla="*/ 4414710 w 7951247"/>
              <a:gd name="connsiteY4-204" fmla="*/ 5821049 h 5822114"/>
              <a:gd name="connsiteX5-205" fmla="*/ 4635 w 7951247"/>
              <a:gd name="connsiteY5-206" fmla="*/ 3315974 h 5822114"/>
              <a:gd name="connsiteX0-207" fmla="*/ 26528 w 7973140"/>
              <a:gd name="connsiteY0-208" fmla="*/ 3315974 h 6049571"/>
              <a:gd name="connsiteX1-209" fmla="*/ 2455404 w 7973140"/>
              <a:gd name="connsiteY1-210" fmla="*/ 1258575 h 6049571"/>
              <a:gd name="connsiteX2-211" fmla="*/ 5655803 w 7973140"/>
              <a:gd name="connsiteY2-212" fmla="*/ 67949 h 6049571"/>
              <a:gd name="connsiteX3-213" fmla="*/ 7951328 w 7973140"/>
              <a:gd name="connsiteY3-214" fmla="*/ 3154049 h 6049571"/>
              <a:gd name="connsiteX4-215" fmla="*/ 4032067 w 7973140"/>
              <a:gd name="connsiteY4-216" fmla="*/ 6049296 h 6049571"/>
              <a:gd name="connsiteX5-217" fmla="*/ 26528 w 7973140"/>
              <a:gd name="connsiteY5-218" fmla="*/ 3315974 h 6049571"/>
              <a:gd name="connsiteX0-219" fmla="*/ 26528 w 7973140"/>
              <a:gd name="connsiteY0-220" fmla="*/ 3315974 h 6049571"/>
              <a:gd name="connsiteX1-221" fmla="*/ 2455404 w 7973140"/>
              <a:gd name="connsiteY1-222" fmla="*/ 1258575 h 6049571"/>
              <a:gd name="connsiteX2-223" fmla="*/ 5655803 w 7973140"/>
              <a:gd name="connsiteY2-224" fmla="*/ 67949 h 6049571"/>
              <a:gd name="connsiteX3-225" fmla="*/ 7951328 w 7973140"/>
              <a:gd name="connsiteY3-226" fmla="*/ 3154049 h 6049571"/>
              <a:gd name="connsiteX4-227" fmla="*/ 4032067 w 7973140"/>
              <a:gd name="connsiteY4-228" fmla="*/ 6049296 h 6049571"/>
              <a:gd name="connsiteX5-229" fmla="*/ 26528 w 7973140"/>
              <a:gd name="connsiteY5-230" fmla="*/ 3315974 h 6049571"/>
              <a:gd name="connsiteX0-231" fmla="*/ 11417 w 7958029"/>
              <a:gd name="connsiteY0-232" fmla="*/ 3315974 h 6049841"/>
              <a:gd name="connsiteX1-233" fmla="*/ 2440293 w 7958029"/>
              <a:gd name="connsiteY1-234" fmla="*/ 1258575 h 6049841"/>
              <a:gd name="connsiteX2-235" fmla="*/ 5640692 w 7958029"/>
              <a:gd name="connsiteY2-236" fmla="*/ 67949 h 6049841"/>
              <a:gd name="connsiteX3-237" fmla="*/ 7936217 w 7958029"/>
              <a:gd name="connsiteY3-238" fmla="*/ 3154049 h 6049841"/>
              <a:gd name="connsiteX4-239" fmla="*/ 4016956 w 7958029"/>
              <a:gd name="connsiteY4-240" fmla="*/ 6049296 h 6049841"/>
              <a:gd name="connsiteX5-241" fmla="*/ 11417 w 7958029"/>
              <a:gd name="connsiteY5-242" fmla="*/ 3315974 h 60498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7958029" h="6049841">
                <a:moveTo>
                  <a:pt x="11417" y="3315974"/>
                </a:moveTo>
                <a:cubicBezTo>
                  <a:pt x="-153215" y="1531195"/>
                  <a:pt x="1502081" y="1799912"/>
                  <a:pt x="2440293" y="1258575"/>
                </a:cubicBezTo>
                <a:cubicBezTo>
                  <a:pt x="3378505" y="717238"/>
                  <a:pt x="4019855" y="-267013"/>
                  <a:pt x="5640692" y="67949"/>
                </a:cubicBezTo>
                <a:cubicBezTo>
                  <a:pt x="7261529" y="402911"/>
                  <a:pt x="8107667" y="1527584"/>
                  <a:pt x="7936217" y="3154049"/>
                </a:cubicBezTo>
                <a:cubicBezTo>
                  <a:pt x="7936217" y="4437614"/>
                  <a:pt x="5337756" y="6022309"/>
                  <a:pt x="4016956" y="6049296"/>
                </a:cubicBezTo>
                <a:cubicBezTo>
                  <a:pt x="2696156" y="6076284"/>
                  <a:pt x="176049" y="5100753"/>
                  <a:pt x="11417" y="3315974"/>
                </a:cubicBezTo>
                <a:close/>
              </a:path>
            </a:pathLst>
          </a:custGeom>
          <a:solidFill>
            <a:srgbClr val="CCE3B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6737492" y="2011081"/>
            <a:ext cx="5454508" cy="2790310"/>
            <a:chOff x="6737492" y="2011081"/>
            <a:chExt cx="5454508" cy="2790310"/>
          </a:xfrm>
        </p:grpSpPr>
        <p:sp>
          <p:nvSpPr>
            <p:cNvPr id="6" name="任意多边形: 形状 5"/>
            <p:cNvSpPr/>
            <p:nvPr/>
          </p:nvSpPr>
          <p:spPr>
            <a:xfrm>
              <a:off x="6737492" y="2011081"/>
              <a:ext cx="5454508" cy="2790310"/>
            </a:xfrm>
            <a:custGeom>
              <a:avLst/>
              <a:gdLst>
                <a:gd name="connsiteX0" fmla="*/ 6975198 w 7639048"/>
                <a:gd name="connsiteY0" fmla="*/ 0 h 3907834"/>
                <a:gd name="connsiteX1" fmla="*/ 7103094 w 7639048"/>
                <a:gd name="connsiteY1" fmla="*/ 0 h 3907834"/>
                <a:gd name="connsiteX2" fmla="*/ 7103094 w 7639048"/>
                <a:gd name="connsiteY2" fmla="*/ 262987 h 3907834"/>
                <a:gd name="connsiteX3" fmla="*/ 7225739 w 7639048"/>
                <a:gd name="connsiteY3" fmla="*/ 262987 h 3907834"/>
                <a:gd name="connsiteX4" fmla="*/ 7225739 w 7639048"/>
                <a:gd name="connsiteY4" fmla="*/ 418362 h 3907834"/>
                <a:gd name="connsiteX5" fmla="*/ 7296492 w 7639048"/>
                <a:gd name="connsiteY5" fmla="*/ 418362 h 3907834"/>
                <a:gd name="connsiteX6" fmla="*/ 7296492 w 7639048"/>
                <a:gd name="connsiteY6" fmla="*/ 1522920 h 3907834"/>
                <a:gd name="connsiteX7" fmla="*/ 7296492 w 7639048"/>
                <a:gd name="connsiteY7" fmla="*/ 1856784 h 3907834"/>
                <a:gd name="connsiteX8" fmla="*/ 7296492 w 7639048"/>
                <a:gd name="connsiteY8" fmla="*/ 2315474 h 3907834"/>
                <a:gd name="connsiteX9" fmla="*/ 7639048 w 7639048"/>
                <a:gd name="connsiteY9" fmla="*/ 2315474 h 3907834"/>
                <a:gd name="connsiteX10" fmla="*/ 7639048 w 7639048"/>
                <a:gd name="connsiteY10" fmla="*/ 3907834 h 3907834"/>
                <a:gd name="connsiteX11" fmla="*/ 6216254 w 7639048"/>
                <a:gd name="connsiteY11" fmla="*/ 3907834 h 3907834"/>
                <a:gd name="connsiteX12" fmla="*/ 6216254 w 7639048"/>
                <a:gd name="connsiteY12" fmla="*/ 3907633 h 3907834"/>
                <a:gd name="connsiteX13" fmla="*/ 0 w 7639048"/>
                <a:gd name="connsiteY13" fmla="*/ 3907633 h 3907834"/>
                <a:gd name="connsiteX14" fmla="*/ 0 w 7639048"/>
                <a:gd name="connsiteY14" fmla="*/ 3691633 h 3907834"/>
                <a:gd name="connsiteX15" fmla="*/ 209553 w 7639048"/>
                <a:gd name="connsiteY15" fmla="*/ 3691633 h 3907834"/>
                <a:gd name="connsiteX16" fmla="*/ 209553 w 7639048"/>
                <a:gd name="connsiteY16" fmla="*/ 3410849 h 3907834"/>
                <a:gd name="connsiteX17" fmla="*/ 681043 w 7639048"/>
                <a:gd name="connsiteY17" fmla="*/ 3410849 h 3907834"/>
                <a:gd name="connsiteX18" fmla="*/ 681043 w 7639048"/>
                <a:gd name="connsiteY18" fmla="*/ 2029724 h 3907834"/>
                <a:gd name="connsiteX19" fmla="*/ 1333503 w 7639048"/>
                <a:gd name="connsiteY19" fmla="*/ 2029724 h 3907834"/>
                <a:gd name="connsiteX20" fmla="*/ 1333503 w 7639048"/>
                <a:gd name="connsiteY20" fmla="*/ 1729688 h 3907834"/>
                <a:gd name="connsiteX21" fmla="*/ 1843094 w 7639048"/>
                <a:gd name="connsiteY21" fmla="*/ 1729688 h 3907834"/>
                <a:gd name="connsiteX22" fmla="*/ 1843094 w 7639048"/>
                <a:gd name="connsiteY22" fmla="*/ 2427394 h 3907834"/>
                <a:gd name="connsiteX23" fmla="*/ 2750347 w 7639048"/>
                <a:gd name="connsiteY23" fmla="*/ 2427394 h 3907834"/>
                <a:gd name="connsiteX24" fmla="*/ 2750347 w 7639048"/>
                <a:gd name="connsiteY24" fmla="*/ 1162955 h 3907834"/>
                <a:gd name="connsiteX25" fmla="*/ 3390901 w 7639048"/>
                <a:gd name="connsiteY25" fmla="*/ 1162955 h 3907834"/>
                <a:gd name="connsiteX26" fmla="*/ 3390901 w 7639048"/>
                <a:gd name="connsiteY26" fmla="*/ 2427394 h 3907834"/>
                <a:gd name="connsiteX27" fmla="*/ 3390901 w 7639048"/>
                <a:gd name="connsiteY27" fmla="*/ 3153674 h 3907834"/>
                <a:gd name="connsiteX28" fmla="*/ 3598071 w 7639048"/>
                <a:gd name="connsiteY28" fmla="*/ 3153674 h 3907834"/>
                <a:gd name="connsiteX29" fmla="*/ 3598071 w 7639048"/>
                <a:gd name="connsiteY29" fmla="*/ 69952 h 3907834"/>
                <a:gd name="connsiteX30" fmla="*/ 4781551 w 7639048"/>
                <a:gd name="connsiteY30" fmla="*/ 69952 h 3907834"/>
                <a:gd name="connsiteX31" fmla="*/ 4781551 w 7639048"/>
                <a:gd name="connsiteY31" fmla="*/ 2980539 h 3907834"/>
                <a:gd name="connsiteX32" fmla="*/ 5481639 w 7639048"/>
                <a:gd name="connsiteY32" fmla="*/ 2980539 h 3907834"/>
                <a:gd name="connsiteX33" fmla="*/ 5481639 w 7639048"/>
                <a:gd name="connsiteY33" fmla="*/ 1115673 h 3907834"/>
                <a:gd name="connsiteX34" fmla="*/ 5551041 w 7639048"/>
                <a:gd name="connsiteY34" fmla="*/ 1115673 h 3907834"/>
                <a:gd name="connsiteX35" fmla="*/ 5551041 w 7639048"/>
                <a:gd name="connsiteY35" fmla="*/ 961519 h 3907834"/>
                <a:gd name="connsiteX36" fmla="*/ 5767041 w 7639048"/>
                <a:gd name="connsiteY36" fmla="*/ 961519 h 3907834"/>
                <a:gd name="connsiteX37" fmla="*/ 5767041 w 7639048"/>
                <a:gd name="connsiteY37" fmla="*/ 1115673 h 3907834"/>
                <a:gd name="connsiteX38" fmla="*/ 5836443 w 7639048"/>
                <a:gd name="connsiteY38" fmla="*/ 1115673 h 3907834"/>
                <a:gd name="connsiteX39" fmla="*/ 5836443 w 7639048"/>
                <a:gd name="connsiteY39" fmla="*/ 1406333 h 3907834"/>
                <a:gd name="connsiteX40" fmla="*/ 5997178 w 7639048"/>
                <a:gd name="connsiteY40" fmla="*/ 1406333 h 3907834"/>
                <a:gd name="connsiteX41" fmla="*/ 5997178 w 7639048"/>
                <a:gd name="connsiteY41" fmla="*/ 1112724 h 3907834"/>
                <a:gd name="connsiteX42" fmla="*/ 6181726 w 7639048"/>
                <a:gd name="connsiteY42" fmla="*/ 1112724 h 3907834"/>
                <a:gd name="connsiteX43" fmla="*/ 6181726 w 7639048"/>
                <a:gd name="connsiteY43" fmla="*/ 1406333 h 3907834"/>
                <a:gd name="connsiteX44" fmla="*/ 6343650 w 7639048"/>
                <a:gd name="connsiteY44" fmla="*/ 1406333 h 3907834"/>
                <a:gd name="connsiteX45" fmla="*/ 6343650 w 7639048"/>
                <a:gd name="connsiteY45" fmla="*/ 2315474 h 3907834"/>
                <a:gd name="connsiteX46" fmla="*/ 6603549 w 7639048"/>
                <a:gd name="connsiteY46" fmla="*/ 2315474 h 3907834"/>
                <a:gd name="connsiteX47" fmla="*/ 6603549 w 7639048"/>
                <a:gd name="connsiteY47" fmla="*/ 1522920 h 3907834"/>
                <a:gd name="connsiteX48" fmla="*/ 6781801 w 7639048"/>
                <a:gd name="connsiteY48" fmla="*/ 1522920 h 3907834"/>
                <a:gd name="connsiteX49" fmla="*/ 6781801 w 7639048"/>
                <a:gd name="connsiteY49" fmla="*/ 418362 h 3907834"/>
                <a:gd name="connsiteX50" fmla="*/ 6852554 w 7639048"/>
                <a:gd name="connsiteY50" fmla="*/ 418362 h 3907834"/>
                <a:gd name="connsiteX51" fmla="*/ 6852554 w 7639048"/>
                <a:gd name="connsiteY51" fmla="*/ 262987 h 3907834"/>
                <a:gd name="connsiteX52" fmla="*/ 6975198 w 7639048"/>
                <a:gd name="connsiteY52" fmla="*/ 262987 h 39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639048" h="3907834">
                  <a:moveTo>
                    <a:pt x="6975198" y="0"/>
                  </a:moveTo>
                  <a:lnTo>
                    <a:pt x="7103094" y="0"/>
                  </a:lnTo>
                  <a:lnTo>
                    <a:pt x="7103094" y="262987"/>
                  </a:lnTo>
                  <a:lnTo>
                    <a:pt x="7225739" y="262987"/>
                  </a:lnTo>
                  <a:lnTo>
                    <a:pt x="7225739" y="418362"/>
                  </a:lnTo>
                  <a:lnTo>
                    <a:pt x="7296492" y="418362"/>
                  </a:lnTo>
                  <a:lnTo>
                    <a:pt x="7296492" y="1522920"/>
                  </a:lnTo>
                  <a:lnTo>
                    <a:pt x="7296492" y="1856784"/>
                  </a:lnTo>
                  <a:lnTo>
                    <a:pt x="7296492" y="2315474"/>
                  </a:lnTo>
                  <a:lnTo>
                    <a:pt x="7639048" y="2315474"/>
                  </a:lnTo>
                  <a:lnTo>
                    <a:pt x="7639048" y="3907834"/>
                  </a:lnTo>
                  <a:lnTo>
                    <a:pt x="6216254" y="3907834"/>
                  </a:lnTo>
                  <a:lnTo>
                    <a:pt x="6216254" y="3907633"/>
                  </a:lnTo>
                  <a:lnTo>
                    <a:pt x="0" y="3907633"/>
                  </a:lnTo>
                  <a:lnTo>
                    <a:pt x="0" y="3691633"/>
                  </a:lnTo>
                  <a:lnTo>
                    <a:pt x="209553" y="3691633"/>
                  </a:lnTo>
                  <a:lnTo>
                    <a:pt x="209553" y="3410849"/>
                  </a:lnTo>
                  <a:lnTo>
                    <a:pt x="681043" y="3410849"/>
                  </a:lnTo>
                  <a:lnTo>
                    <a:pt x="681043" y="2029724"/>
                  </a:lnTo>
                  <a:lnTo>
                    <a:pt x="1333503" y="2029724"/>
                  </a:lnTo>
                  <a:lnTo>
                    <a:pt x="1333503" y="1729688"/>
                  </a:lnTo>
                  <a:lnTo>
                    <a:pt x="1843094" y="1729688"/>
                  </a:lnTo>
                  <a:lnTo>
                    <a:pt x="1843094" y="2427394"/>
                  </a:lnTo>
                  <a:lnTo>
                    <a:pt x="2750347" y="2427394"/>
                  </a:lnTo>
                  <a:lnTo>
                    <a:pt x="2750347" y="1162955"/>
                  </a:lnTo>
                  <a:lnTo>
                    <a:pt x="3390901" y="1162955"/>
                  </a:lnTo>
                  <a:lnTo>
                    <a:pt x="3390901" y="2427394"/>
                  </a:lnTo>
                  <a:lnTo>
                    <a:pt x="3390901" y="3153674"/>
                  </a:lnTo>
                  <a:lnTo>
                    <a:pt x="3598071" y="3153674"/>
                  </a:lnTo>
                  <a:lnTo>
                    <a:pt x="3598071" y="69952"/>
                  </a:lnTo>
                  <a:lnTo>
                    <a:pt x="4781551" y="69952"/>
                  </a:lnTo>
                  <a:lnTo>
                    <a:pt x="4781551" y="2980539"/>
                  </a:lnTo>
                  <a:lnTo>
                    <a:pt x="5481639" y="2980539"/>
                  </a:lnTo>
                  <a:lnTo>
                    <a:pt x="5481639" y="1115673"/>
                  </a:lnTo>
                  <a:lnTo>
                    <a:pt x="5551041" y="1115673"/>
                  </a:lnTo>
                  <a:lnTo>
                    <a:pt x="5551041" y="961519"/>
                  </a:lnTo>
                  <a:lnTo>
                    <a:pt x="5767041" y="961519"/>
                  </a:lnTo>
                  <a:lnTo>
                    <a:pt x="5767041" y="1115673"/>
                  </a:lnTo>
                  <a:lnTo>
                    <a:pt x="5836443" y="1115673"/>
                  </a:lnTo>
                  <a:lnTo>
                    <a:pt x="5836443" y="1406333"/>
                  </a:lnTo>
                  <a:lnTo>
                    <a:pt x="5997178" y="1406333"/>
                  </a:lnTo>
                  <a:lnTo>
                    <a:pt x="5997178" y="1112724"/>
                  </a:lnTo>
                  <a:lnTo>
                    <a:pt x="6181726" y="1112724"/>
                  </a:lnTo>
                  <a:lnTo>
                    <a:pt x="6181726" y="1406333"/>
                  </a:lnTo>
                  <a:lnTo>
                    <a:pt x="6343650" y="1406333"/>
                  </a:lnTo>
                  <a:lnTo>
                    <a:pt x="6343650" y="2315474"/>
                  </a:lnTo>
                  <a:lnTo>
                    <a:pt x="6603549" y="2315474"/>
                  </a:lnTo>
                  <a:lnTo>
                    <a:pt x="6603549" y="1522920"/>
                  </a:lnTo>
                  <a:lnTo>
                    <a:pt x="6781801" y="1522920"/>
                  </a:lnTo>
                  <a:lnTo>
                    <a:pt x="6781801" y="418362"/>
                  </a:lnTo>
                  <a:lnTo>
                    <a:pt x="6852554" y="418362"/>
                  </a:lnTo>
                  <a:lnTo>
                    <a:pt x="6852554" y="262987"/>
                  </a:lnTo>
                  <a:lnTo>
                    <a:pt x="6975198" y="262987"/>
                  </a:lnTo>
                  <a:close/>
                </a:path>
              </a:pathLst>
            </a:custGeom>
            <a:gradFill>
              <a:gsLst>
                <a:gs pos="50000">
                  <a:srgbClr val="97C8E1"/>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p:nvSpPr>
          <p:spPr>
            <a:xfrm>
              <a:off x="7099288" y="2964922"/>
              <a:ext cx="4798200" cy="1832906"/>
            </a:xfrm>
            <a:custGeom>
              <a:avLst/>
              <a:gdLst>
                <a:gd name="connsiteX0" fmla="*/ 571500 w 6719888"/>
                <a:gd name="connsiteY0" fmla="*/ 0 h 2566988"/>
                <a:gd name="connsiteX1" fmla="*/ 1109662 w 6719888"/>
                <a:gd name="connsiteY1" fmla="*/ 0 h 2566988"/>
                <a:gd name="connsiteX2" fmla="*/ 1109662 w 6719888"/>
                <a:gd name="connsiteY2" fmla="*/ 1727597 h 2566988"/>
                <a:gd name="connsiteX3" fmla="*/ 1247775 w 6719888"/>
                <a:gd name="connsiteY3" fmla="*/ 1727597 h 2566988"/>
                <a:gd name="connsiteX4" fmla="*/ 1247775 w 6719888"/>
                <a:gd name="connsiteY4" fmla="*/ 2007393 h 2566988"/>
                <a:gd name="connsiteX5" fmla="*/ 1595436 w 6719888"/>
                <a:gd name="connsiteY5" fmla="*/ 2007393 h 2566988"/>
                <a:gd name="connsiteX6" fmla="*/ 1595436 w 6719888"/>
                <a:gd name="connsiteY6" fmla="*/ 1727597 h 2566988"/>
                <a:gd name="connsiteX7" fmla="*/ 1669259 w 6719888"/>
                <a:gd name="connsiteY7" fmla="*/ 1727597 h 2566988"/>
                <a:gd name="connsiteX8" fmla="*/ 1669259 w 6719888"/>
                <a:gd name="connsiteY8" fmla="*/ 762594 h 2566988"/>
                <a:gd name="connsiteX9" fmla="*/ 1749629 w 6719888"/>
                <a:gd name="connsiteY9" fmla="*/ 762594 h 2566988"/>
                <a:gd name="connsiteX10" fmla="*/ 1749629 w 6719888"/>
                <a:gd name="connsiteY10" fmla="*/ 667643 h 2566988"/>
                <a:gd name="connsiteX11" fmla="*/ 1832974 w 6719888"/>
                <a:gd name="connsiteY11" fmla="*/ 667643 h 2566988"/>
                <a:gd name="connsiteX12" fmla="*/ 1832974 w 6719888"/>
                <a:gd name="connsiteY12" fmla="*/ 593525 h 2566988"/>
                <a:gd name="connsiteX13" fmla="*/ 1993700 w 6719888"/>
                <a:gd name="connsiteY13" fmla="*/ 593525 h 2566988"/>
                <a:gd name="connsiteX14" fmla="*/ 1993700 w 6719888"/>
                <a:gd name="connsiteY14" fmla="*/ 667643 h 2566988"/>
                <a:gd name="connsiteX15" fmla="*/ 2077045 w 6719888"/>
                <a:gd name="connsiteY15" fmla="*/ 667643 h 2566988"/>
                <a:gd name="connsiteX16" fmla="*/ 2077045 w 6719888"/>
                <a:gd name="connsiteY16" fmla="*/ 762594 h 2566988"/>
                <a:gd name="connsiteX17" fmla="*/ 2157415 w 6719888"/>
                <a:gd name="connsiteY17" fmla="*/ 762594 h 2566988"/>
                <a:gd name="connsiteX18" fmla="*/ 2157415 w 6719888"/>
                <a:gd name="connsiteY18" fmla="*/ 1727597 h 2566988"/>
                <a:gd name="connsiteX19" fmla="*/ 2350893 w 6719888"/>
                <a:gd name="connsiteY19" fmla="*/ 1727597 h 2566988"/>
                <a:gd name="connsiteX20" fmla="*/ 2350893 w 6719888"/>
                <a:gd name="connsiteY20" fmla="*/ 601861 h 2566988"/>
                <a:gd name="connsiteX21" fmla="*/ 2407894 w 6719888"/>
                <a:gd name="connsiteY21" fmla="*/ 601861 h 2566988"/>
                <a:gd name="connsiteX22" fmla="*/ 2407894 w 6719888"/>
                <a:gd name="connsiteY22" fmla="*/ 522088 h 2566988"/>
                <a:gd name="connsiteX23" fmla="*/ 2521897 w 6719888"/>
                <a:gd name="connsiteY23" fmla="*/ 522088 h 2566988"/>
                <a:gd name="connsiteX24" fmla="*/ 2521897 w 6719888"/>
                <a:gd name="connsiteY24" fmla="*/ 601861 h 2566988"/>
                <a:gd name="connsiteX25" fmla="*/ 2578898 w 6719888"/>
                <a:gd name="connsiteY25" fmla="*/ 601861 h 2566988"/>
                <a:gd name="connsiteX26" fmla="*/ 2578898 w 6719888"/>
                <a:gd name="connsiteY26" fmla="*/ 1727597 h 2566988"/>
                <a:gd name="connsiteX27" fmla="*/ 2705099 w 6719888"/>
                <a:gd name="connsiteY27" fmla="*/ 1727597 h 2566988"/>
                <a:gd name="connsiteX28" fmla="*/ 2705099 w 6719888"/>
                <a:gd name="connsiteY28" fmla="*/ 1869876 h 2566988"/>
                <a:gd name="connsiteX29" fmla="*/ 3729047 w 6719888"/>
                <a:gd name="connsiteY29" fmla="*/ 1869876 h 2566988"/>
                <a:gd name="connsiteX30" fmla="*/ 3729047 w 6719888"/>
                <a:gd name="connsiteY30" fmla="*/ 1104602 h 2566988"/>
                <a:gd name="connsiteX31" fmla="*/ 3803310 w 6719888"/>
                <a:gd name="connsiteY31" fmla="*/ 1104602 h 2566988"/>
                <a:gd name="connsiteX32" fmla="*/ 3803310 w 6719888"/>
                <a:gd name="connsiteY32" fmla="*/ 925713 h 2566988"/>
                <a:gd name="connsiteX33" fmla="*/ 4003330 w 6719888"/>
                <a:gd name="connsiteY33" fmla="*/ 925713 h 2566988"/>
                <a:gd name="connsiteX34" fmla="*/ 4003330 w 6719888"/>
                <a:gd name="connsiteY34" fmla="*/ 1104602 h 2566988"/>
                <a:gd name="connsiteX35" fmla="*/ 4129087 w 6719888"/>
                <a:gd name="connsiteY35" fmla="*/ 1104602 h 2566988"/>
                <a:gd name="connsiteX36" fmla="*/ 4129087 w 6719888"/>
                <a:gd name="connsiteY36" fmla="*/ 1869876 h 2566988"/>
                <a:gd name="connsiteX37" fmla="*/ 4352925 w 6719888"/>
                <a:gd name="connsiteY37" fmla="*/ 1869876 h 2566988"/>
                <a:gd name="connsiteX38" fmla="*/ 4352925 w 6719888"/>
                <a:gd name="connsiteY38" fmla="*/ 1964234 h 2566988"/>
                <a:gd name="connsiteX39" fmla="*/ 4581984 w 6719888"/>
                <a:gd name="connsiteY39" fmla="*/ 1964234 h 2566988"/>
                <a:gd name="connsiteX40" fmla="*/ 4581984 w 6719888"/>
                <a:gd name="connsiteY40" fmla="*/ 1760190 h 2566988"/>
                <a:gd name="connsiteX41" fmla="*/ 4672522 w 6719888"/>
                <a:gd name="connsiteY41" fmla="*/ 1760190 h 2566988"/>
                <a:gd name="connsiteX42" fmla="*/ 4672522 w 6719888"/>
                <a:gd name="connsiteY42" fmla="*/ 1685329 h 2566988"/>
                <a:gd name="connsiteX43" fmla="*/ 5285417 w 6719888"/>
                <a:gd name="connsiteY43" fmla="*/ 1685329 h 2566988"/>
                <a:gd name="connsiteX44" fmla="*/ 5285417 w 6719888"/>
                <a:gd name="connsiteY44" fmla="*/ 1760190 h 2566988"/>
                <a:gd name="connsiteX45" fmla="*/ 5376873 w 6719888"/>
                <a:gd name="connsiteY45" fmla="*/ 1760190 h 2566988"/>
                <a:gd name="connsiteX46" fmla="*/ 5376873 w 6719888"/>
                <a:gd name="connsiteY46" fmla="*/ 1964234 h 2566988"/>
                <a:gd name="connsiteX47" fmla="*/ 5376873 w 6719888"/>
                <a:gd name="connsiteY47" fmla="*/ 2048917 h 2566988"/>
                <a:gd name="connsiteX48" fmla="*/ 5376873 w 6719888"/>
                <a:gd name="connsiteY48" fmla="*/ 2133601 h 2566988"/>
                <a:gd name="connsiteX49" fmla="*/ 5577905 w 6719888"/>
                <a:gd name="connsiteY49" fmla="*/ 2133601 h 2566988"/>
                <a:gd name="connsiteX50" fmla="*/ 5577905 w 6719888"/>
                <a:gd name="connsiteY50" fmla="*/ 1175742 h 2566988"/>
                <a:gd name="connsiteX51" fmla="*/ 5649837 w 6719888"/>
                <a:gd name="connsiteY51" fmla="*/ 1175742 h 2566988"/>
                <a:gd name="connsiteX52" fmla="*/ 5649837 w 6719888"/>
                <a:gd name="connsiteY52" fmla="*/ 962324 h 2566988"/>
                <a:gd name="connsiteX53" fmla="*/ 5847916 w 6719888"/>
                <a:gd name="connsiteY53" fmla="*/ 962324 h 2566988"/>
                <a:gd name="connsiteX54" fmla="*/ 5847916 w 6719888"/>
                <a:gd name="connsiteY54" fmla="*/ 1175742 h 2566988"/>
                <a:gd name="connsiteX55" fmla="*/ 5919848 w 6719888"/>
                <a:gd name="connsiteY55" fmla="*/ 1175742 h 2566988"/>
                <a:gd name="connsiteX56" fmla="*/ 5919848 w 6719888"/>
                <a:gd name="connsiteY56" fmla="*/ 2133601 h 2566988"/>
                <a:gd name="connsiteX57" fmla="*/ 6719888 w 6719888"/>
                <a:gd name="connsiteY57" fmla="*/ 2133601 h 2566988"/>
                <a:gd name="connsiteX58" fmla="*/ 6719888 w 6719888"/>
                <a:gd name="connsiteY58" fmla="*/ 2566988 h 2566988"/>
                <a:gd name="connsiteX59" fmla="*/ 0 w 6719888"/>
                <a:gd name="connsiteY59" fmla="*/ 2566988 h 2566988"/>
                <a:gd name="connsiteX60" fmla="*/ 0 w 6719888"/>
                <a:gd name="connsiteY60" fmla="*/ 2219326 h 2566988"/>
                <a:gd name="connsiteX61" fmla="*/ 0 w 6719888"/>
                <a:gd name="connsiteY61" fmla="*/ 2133601 h 2566988"/>
                <a:gd name="connsiteX62" fmla="*/ 0 w 6719888"/>
                <a:gd name="connsiteY62" fmla="*/ 981076 h 2566988"/>
                <a:gd name="connsiteX63" fmla="*/ 131263 w 6719888"/>
                <a:gd name="connsiteY63" fmla="*/ 981076 h 2566988"/>
                <a:gd name="connsiteX64" fmla="*/ 131263 w 6719888"/>
                <a:gd name="connsiteY64" fmla="*/ 840580 h 2566988"/>
                <a:gd name="connsiteX65" fmla="*/ 288426 w 6719888"/>
                <a:gd name="connsiteY65" fmla="*/ 840580 h 2566988"/>
                <a:gd name="connsiteX66" fmla="*/ 288426 w 6719888"/>
                <a:gd name="connsiteY66" fmla="*/ 2007393 h 2566988"/>
                <a:gd name="connsiteX67" fmla="*/ 571500 w 6719888"/>
                <a:gd name="connsiteY67" fmla="*/ 2007393 h 2566988"/>
                <a:gd name="connsiteX68" fmla="*/ 571500 w 6719888"/>
                <a:gd name="connsiteY68" fmla="*/ 1774030 h 2566988"/>
                <a:gd name="connsiteX69" fmla="*/ 571500 w 6719888"/>
                <a:gd name="connsiteY69" fmla="*/ 1727597 h 256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719888" h="2566988">
                  <a:moveTo>
                    <a:pt x="571500" y="0"/>
                  </a:moveTo>
                  <a:lnTo>
                    <a:pt x="1109662" y="0"/>
                  </a:lnTo>
                  <a:lnTo>
                    <a:pt x="1109662" y="1727597"/>
                  </a:lnTo>
                  <a:lnTo>
                    <a:pt x="1247775" y="1727597"/>
                  </a:lnTo>
                  <a:lnTo>
                    <a:pt x="1247775" y="2007393"/>
                  </a:lnTo>
                  <a:lnTo>
                    <a:pt x="1595436" y="2007393"/>
                  </a:lnTo>
                  <a:lnTo>
                    <a:pt x="1595436" y="1727597"/>
                  </a:lnTo>
                  <a:lnTo>
                    <a:pt x="1669259" y="1727597"/>
                  </a:lnTo>
                  <a:lnTo>
                    <a:pt x="1669259" y="762594"/>
                  </a:lnTo>
                  <a:lnTo>
                    <a:pt x="1749629" y="762594"/>
                  </a:lnTo>
                  <a:lnTo>
                    <a:pt x="1749629" y="667643"/>
                  </a:lnTo>
                  <a:lnTo>
                    <a:pt x="1832974" y="667643"/>
                  </a:lnTo>
                  <a:lnTo>
                    <a:pt x="1832974" y="593525"/>
                  </a:lnTo>
                  <a:lnTo>
                    <a:pt x="1993700" y="593525"/>
                  </a:lnTo>
                  <a:lnTo>
                    <a:pt x="1993700" y="667643"/>
                  </a:lnTo>
                  <a:lnTo>
                    <a:pt x="2077045" y="667643"/>
                  </a:lnTo>
                  <a:lnTo>
                    <a:pt x="2077045" y="762594"/>
                  </a:lnTo>
                  <a:lnTo>
                    <a:pt x="2157415" y="762594"/>
                  </a:lnTo>
                  <a:lnTo>
                    <a:pt x="2157415" y="1727597"/>
                  </a:lnTo>
                  <a:lnTo>
                    <a:pt x="2350893" y="1727597"/>
                  </a:lnTo>
                  <a:lnTo>
                    <a:pt x="2350893" y="601861"/>
                  </a:lnTo>
                  <a:lnTo>
                    <a:pt x="2407894" y="601861"/>
                  </a:lnTo>
                  <a:lnTo>
                    <a:pt x="2407894" y="522088"/>
                  </a:lnTo>
                  <a:lnTo>
                    <a:pt x="2521897" y="522088"/>
                  </a:lnTo>
                  <a:lnTo>
                    <a:pt x="2521897" y="601861"/>
                  </a:lnTo>
                  <a:lnTo>
                    <a:pt x="2578898" y="601861"/>
                  </a:lnTo>
                  <a:lnTo>
                    <a:pt x="2578898" y="1727597"/>
                  </a:lnTo>
                  <a:lnTo>
                    <a:pt x="2705099" y="1727597"/>
                  </a:lnTo>
                  <a:lnTo>
                    <a:pt x="2705099" y="1869876"/>
                  </a:lnTo>
                  <a:lnTo>
                    <a:pt x="3729047" y="1869876"/>
                  </a:lnTo>
                  <a:lnTo>
                    <a:pt x="3729047" y="1104602"/>
                  </a:lnTo>
                  <a:lnTo>
                    <a:pt x="3803310" y="1104602"/>
                  </a:lnTo>
                  <a:lnTo>
                    <a:pt x="3803310" y="925713"/>
                  </a:lnTo>
                  <a:lnTo>
                    <a:pt x="4003330" y="925713"/>
                  </a:lnTo>
                  <a:lnTo>
                    <a:pt x="4003330" y="1104602"/>
                  </a:lnTo>
                  <a:lnTo>
                    <a:pt x="4129087" y="1104602"/>
                  </a:lnTo>
                  <a:lnTo>
                    <a:pt x="4129087" y="1869876"/>
                  </a:lnTo>
                  <a:lnTo>
                    <a:pt x="4352925" y="1869876"/>
                  </a:lnTo>
                  <a:lnTo>
                    <a:pt x="4352925" y="1964234"/>
                  </a:lnTo>
                  <a:lnTo>
                    <a:pt x="4581984" y="1964234"/>
                  </a:lnTo>
                  <a:lnTo>
                    <a:pt x="4581984" y="1760190"/>
                  </a:lnTo>
                  <a:lnTo>
                    <a:pt x="4672522" y="1760190"/>
                  </a:lnTo>
                  <a:lnTo>
                    <a:pt x="4672522" y="1685329"/>
                  </a:lnTo>
                  <a:lnTo>
                    <a:pt x="5285417" y="1685329"/>
                  </a:lnTo>
                  <a:lnTo>
                    <a:pt x="5285417" y="1760190"/>
                  </a:lnTo>
                  <a:lnTo>
                    <a:pt x="5376873" y="1760190"/>
                  </a:lnTo>
                  <a:lnTo>
                    <a:pt x="5376873" y="1964234"/>
                  </a:lnTo>
                  <a:lnTo>
                    <a:pt x="5376873" y="2048917"/>
                  </a:lnTo>
                  <a:lnTo>
                    <a:pt x="5376873" y="2133601"/>
                  </a:lnTo>
                  <a:lnTo>
                    <a:pt x="5577905" y="2133601"/>
                  </a:lnTo>
                  <a:lnTo>
                    <a:pt x="5577905" y="1175742"/>
                  </a:lnTo>
                  <a:lnTo>
                    <a:pt x="5649837" y="1175742"/>
                  </a:lnTo>
                  <a:lnTo>
                    <a:pt x="5649837" y="962324"/>
                  </a:lnTo>
                  <a:lnTo>
                    <a:pt x="5847916" y="962324"/>
                  </a:lnTo>
                  <a:lnTo>
                    <a:pt x="5847916" y="1175742"/>
                  </a:lnTo>
                  <a:lnTo>
                    <a:pt x="5919848" y="1175742"/>
                  </a:lnTo>
                  <a:lnTo>
                    <a:pt x="5919848" y="2133601"/>
                  </a:lnTo>
                  <a:lnTo>
                    <a:pt x="6719888" y="2133601"/>
                  </a:lnTo>
                  <a:lnTo>
                    <a:pt x="6719888" y="2566988"/>
                  </a:lnTo>
                  <a:lnTo>
                    <a:pt x="0" y="2566988"/>
                  </a:lnTo>
                  <a:lnTo>
                    <a:pt x="0" y="2219326"/>
                  </a:lnTo>
                  <a:lnTo>
                    <a:pt x="0" y="2133601"/>
                  </a:lnTo>
                  <a:lnTo>
                    <a:pt x="0" y="981076"/>
                  </a:lnTo>
                  <a:lnTo>
                    <a:pt x="131263" y="981076"/>
                  </a:lnTo>
                  <a:lnTo>
                    <a:pt x="131263" y="840580"/>
                  </a:lnTo>
                  <a:lnTo>
                    <a:pt x="288426" y="840580"/>
                  </a:lnTo>
                  <a:lnTo>
                    <a:pt x="288426" y="2007393"/>
                  </a:lnTo>
                  <a:lnTo>
                    <a:pt x="571500" y="2007393"/>
                  </a:lnTo>
                  <a:lnTo>
                    <a:pt x="571500" y="1774030"/>
                  </a:lnTo>
                  <a:lnTo>
                    <a:pt x="571500" y="1727597"/>
                  </a:lnTo>
                  <a:close/>
                </a:path>
              </a:pathLst>
            </a:custGeom>
            <a:gradFill>
              <a:gsLst>
                <a:gs pos="0">
                  <a:srgbClr val="56A0B9"/>
                </a:gs>
                <a:gs pos="100000">
                  <a:srgbClr val="5DBDC3"/>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nvSpPr>
          <p:spPr>
            <a:xfrm>
              <a:off x="8628206" y="3240693"/>
              <a:ext cx="3563794" cy="1559332"/>
            </a:xfrm>
            <a:custGeom>
              <a:avLst/>
              <a:gdLst>
                <a:gd name="connsiteX0" fmla="*/ 0 w 4991100"/>
                <a:gd name="connsiteY0" fmla="*/ 774147 h 2183847"/>
                <a:gd name="connsiteX1" fmla="*/ 266700 w 4991100"/>
                <a:gd name="connsiteY1" fmla="*/ 774147 h 2183847"/>
                <a:gd name="connsiteX2" fmla="*/ 266700 w 4991100"/>
                <a:gd name="connsiteY2" fmla="*/ 2183847 h 2183847"/>
                <a:gd name="connsiteX3" fmla="*/ 0 w 4991100"/>
                <a:gd name="connsiteY3" fmla="*/ 2183847 h 2183847"/>
                <a:gd name="connsiteX4" fmla="*/ 361950 w 4991100"/>
                <a:gd name="connsiteY4" fmla="*/ 488397 h 2183847"/>
                <a:gd name="connsiteX5" fmla="*/ 1028700 w 4991100"/>
                <a:gd name="connsiteY5" fmla="*/ 488397 h 2183847"/>
                <a:gd name="connsiteX6" fmla="*/ 1028700 w 4991100"/>
                <a:gd name="connsiteY6" fmla="*/ 2183847 h 2183847"/>
                <a:gd name="connsiteX7" fmla="*/ 361950 w 4991100"/>
                <a:gd name="connsiteY7" fmla="*/ 2183847 h 2183847"/>
                <a:gd name="connsiteX8" fmla="*/ 2756926 w 4991100"/>
                <a:gd name="connsiteY8" fmla="*/ 423934 h 2183847"/>
                <a:gd name="connsiteX9" fmla="*/ 2900926 w 4991100"/>
                <a:gd name="connsiteY9" fmla="*/ 423934 h 2183847"/>
                <a:gd name="connsiteX10" fmla="*/ 2900926 w 4991100"/>
                <a:gd name="connsiteY10" fmla="*/ 634273 h 2183847"/>
                <a:gd name="connsiteX11" fmla="*/ 2936926 w 4991100"/>
                <a:gd name="connsiteY11" fmla="*/ 634273 h 2183847"/>
                <a:gd name="connsiteX12" fmla="*/ 2936926 w 4991100"/>
                <a:gd name="connsiteY12" fmla="*/ 991948 h 2183847"/>
                <a:gd name="connsiteX13" fmla="*/ 2990926 w 4991100"/>
                <a:gd name="connsiteY13" fmla="*/ 991948 h 2183847"/>
                <a:gd name="connsiteX14" fmla="*/ 2990926 w 4991100"/>
                <a:gd name="connsiteY14" fmla="*/ 1247847 h 2183847"/>
                <a:gd name="connsiteX15" fmla="*/ 3028952 w 4991100"/>
                <a:gd name="connsiteY15" fmla="*/ 1247847 h 2183847"/>
                <a:gd name="connsiteX16" fmla="*/ 3028952 w 4991100"/>
                <a:gd name="connsiteY16" fmla="*/ 2021923 h 2183847"/>
                <a:gd name="connsiteX17" fmla="*/ 3105152 w 4991100"/>
                <a:gd name="connsiteY17" fmla="*/ 2021923 h 2183847"/>
                <a:gd name="connsiteX18" fmla="*/ 3105152 w 4991100"/>
                <a:gd name="connsiteY18" fmla="*/ 1774271 h 2183847"/>
                <a:gd name="connsiteX19" fmla="*/ 3105152 w 4991100"/>
                <a:gd name="connsiteY19" fmla="*/ 1688544 h 2183847"/>
                <a:gd name="connsiteX20" fmla="*/ 3105152 w 4991100"/>
                <a:gd name="connsiteY20" fmla="*/ 1658697 h 2183847"/>
                <a:gd name="connsiteX21" fmla="*/ 3105152 w 4991100"/>
                <a:gd name="connsiteY21" fmla="*/ 1555200 h 2183847"/>
                <a:gd name="connsiteX22" fmla="*/ 3105152 w 4991100"/>
                <a:gd name="connsiteY22" fmla="*/ 1545674 h 2183847"/>
                <a:gd name="connsiteX23" fmla="*/ 3105152 w 4991100"/>
                <a:gd name="connsiteY23" fmla="*/ 1459947 h 2183847"/>
                <a:gd name="connsiteX24" fmla="*/ 3105152 w 4991100"/>
                <a:gd name="connsiteY24" fmla="*/ 1348202 h 2183847"/>
                <a:gd name="connsiteX25" fmla="*/ 3248024 w 4991100"/>
                <a:gd name="connsiteY25" fmla="*/ 1348202 h 2183847"/>
                <a:gd name="connsiteX26" fmla="*/ 3248024 w 4991100"/>
                <a:gd name="connsiteY26" fmla="*/ 1459947 h 2183847"/>
                <a:gd name="connsiteX27" fmla="*/ 3390901 w 4991100"/>
                <a:gd name="connsiteY27" fmla="*/ 1459947 h 2183847"/>
                <a:gd name="connsiteX28" fmla="*/ 3390901 w 4991100"/>
                <a:gd name="connsiteY28" fmla="*/ 1545674 h 2183847"/>
                <a:gd name="connsiteX29" fmla="*/ 3648076 w 4991100"/>
                <a:gd name="connsiteY29" fmla="*/ 1545674 h 2183847"/>
                <a:gd name="connsiteX30" fmla="*/ 3648076 w 4991100"/>
                <a:gd name="connsiteY30" fmla="*/ 619660 h 2183847"/>
                <a:gd name="connsiteX31" fmla="*/ 3993356 w 4991100"/>
                <a:gd name="connsiteY31" fmla="*/ 619660 h 2183847"/>
                <a:gd name="connsiteX32" fmla="*/ 3993356 w 4991100"/>
                <a:gd name="connsiteY32" fmla="*/ 1545674 h 2183847"/>
                <a:gd name="connsiteX33" fmla="*/ 4108355 w 4991100"/>
                <a:gd name="connsiteY33" fmla="*/ 1545674 h 2183847"/>
                <a:gd name="connsiteX34" fmla="*/ 4108355 w 4991100"/>
                <a:gd name="connsiteY34" fmla="*/ 862573 h 2183847"/>
                <a:gd name="connsiteX35" fmla="*/ 4431506 w 4991100"/>
                <a:gd name="connsiteY35" fmla="*/ 862573 h 2183847"/>
                <a:gd name="connsiteX36" fmla="*/ 4431506 w 4991100"/>
                <a:gd name="connsiteY36" fmla="*/ 1658697 h 2183847"/>
                <a:gd name="connsiteX37" fmla="*/ 4762499 w 4991100"/>
                <a:gd name="connsiteY37" fmla="*/ 1658697 h 2183847"/>
                <a:gd name="connsiteX38" fmla="*/ 4762499 w 4991100"/>
                <a:gd name="connsiteY38" fmla="*/ 2021923 h 2183847"/>
                <a:gd name="connsiteX39" fmla="*/ 4991100 w 4991100"/>
                <a:gd name="connsiteY39" fmla="*/ 2021923 h 2183847"/>
                <a:gd name="connsiteX40" fmla="*/ 4991100 w 4991100"/>
                <a:gd name="connsiteY40" fmla="*/ 2183847 h 2183847"/>
                <a:gd name="connsiteX41" fmla="*/ 4762499 w 4991100"/>
                <a:gd name="connsiteY41" fmla="*/ 2183847 h 2183847"/>
                <a:gd name="connsiteX42" fmla="*/ 3105152 w 4991100"/>
                <a:gd name="connsiteY42" fmla="*/ 2183847 h 2183847"/>
                <a:gd name="connsiteX43" fmla="*/ 3028952 w 4991100"/>
                <a:gd name="connsiteY43" fmla="*/ 2183847 h 2183847"/>
                <a:gd name="connsiteX44" fmla="*/ 2936926 w 4991100"/>
                <a:gd name="connsiteY44" fmla="*/ 2183847 h 2183847"/>
                <a:gd name="connsiteX45" fmla="*/ 2628901 w 4991100"/>
                <a:gd name="connsiteY45" fmla="*/ 2183847 h 2183847"/>
                <a:gd name="connsiteX46" fmla="*/ 2628901 w 4991100"/>
                <a:gd name="connsiteY46" fmla="*/ 1247847 h 2183847"/>
                <a:gd name="connsiteX47" fmla="*/ 2666926 w 4991100"/>
                <a:gd name="connsiteY47" fmla="*/ 1247847 h 2183847"/>
                <a:gd name="connsiteX48" fmla="*/ 2666926 w 4991100"/>
                <a:gd name="connsiteY48" fmla="*/ 991948 h 2183847"/>
                <a:gd name="connsiteX49" fmla="*/ 2720926 w 4991100"/>
                <a:gd name="connsiteY49" fmla="*/ 991948 h 2183847"/>
                <a:gd name="connsiteX50" fmla="*/ 2720926 w 4991100"/>
                <a:gd name="connsiteY50" fmla="*/ 634273 h 2183847"/>
                <a:gd name="connsiteX51" fmla="*/ 2756926 w 4991100"/>
                <a:gd name="connsiteY51" fmla="*/ 634273 h 2183847"/>
                <a:gd name="connsiteX52" fmla="*/ 2259522 w 4991100"/>
                <a:gd name="connsiteY52" fmla="*/ 0 h 2183847"/>
                <a:gd name="connsiteX53" fmla="*/ 2331522 w 4991100"/>
                <a:gd name="connsiteY53" fmla="*/ 0 h 2183847"/>
                <a:gd name="connsiteX54" fmla="*/ 2331522 w 4991100"/>
                <a:gd name="connsiteY54" fmla="*/ 135974 h 2183847"/>
                <a:gd name="connsiteX55" fmla="*/ 2367522 w 4991100"/>
                <a:gd name="connsiteY55" fmla="*/ 135974 h 2183847"/>
                <a:gd name="connsiteX56" fmla="*/ 2367522 w 4991100"/>
                <a:gd name="connsiteY56" fmla="*/ 212174 h 2183847"/>
                <a:gd name="connsiteX57" fmla="*/ 2447923 w 4991100"/>
                <a:gd name="connsiteY57" fmla="*/ 212174 h 2183847"/>
                <a:gd name="connsiteX58" fmla="*/ 2447923 w 4991100"/>
                <a:gd name="connsiteY58" fmla="*/ 1459948 h 2183847"/>
                <a:gd name="connsiteX59" fmla="*/ 2533650 w 4991100"/>
                <a:gd name="connsiteY59" fmla="*/ 1459948 h 2183847"/>
                <a:gd name="connsiteX60" fmla="*/ 2533650 w 4991100"/>
                <a:gd name="connsiteY60" fmla="*/ 1774272 h 2183847"/>
                <a:gd name="connsiteX61" fmla="*/ 2533650 w 4991100"/>
                <a:gd name="connsiteY61" fmla="*/ 1869523 h 2183847"/>
                <a:gd name="connsiteX62" fmla="*/ 2533650 w 4991100"/>
                <a:gd name="connsiteY62" fmla="*/ 2183847 h 2183847"/>
                <a:gd name="connsiteX63" fmla="*/ 1123950 w 4991100"/>
                <a:gd name="connsiteY63" fmla="*/ 2183847 h 2183847"/>
                <a:gd name="connsiteX64" fmla="*/ 1123950 w 4991100"/>
                <a:gd name="connsiteY64" fmla="*/ 1774272 h 2183847"/>
                <a:gd name="connsiteX65" fmla="*/ 1495425 w 4991100"/>
                <a:gd name="connsiteY65" fmla="*/ 1774272 h 2183847"/>
                <a:gd name="connsiteX66" fmla="*/ 1495425 w 4991100"/>
                <a:gd name="connsiteY66" fmla="*/ 1459948 h 2183847"/>
                <a:gd name="connsiteX67" fmla="*/ 1571624 w 4991100"/>
                <a:gd name="connsiteY67" fmla="*/ 1459948 h 2183847"/>
                <a:gd name="connsiteX68" fmla="*/ 1571624 w 4991100"/>
                <a:gd name="connsiteY68" fmla="*/ 478872 h 2183847"/>
                <a:gd name="connsiteX69" fmla="*/ 1657349 w 4991100"/>
                <a:gd name="connsiteY69" fmla="*/ 478872 h 2183847"/>
                <a:gd name="connsiteX70" fmla="*/ 1657349 w 4991100"/>
                <a:gd name="connsiteY70" fmla="*/ 402673 h 2183847"/>
                <a:gd name="connsiteX71" fmla="*/ 1717649 w 4991100"/>
                <a:gd name="connsiteY71" fmla="*/ 402673 h 2183847"/>
                <a:gd name="connsiteX72" fmla="*/ 1717649 w 4991100"/>
                <a:gd name="connsiteY72" fmla="*/ 331235 h 2183847"/>
                <a:gd name="connsiteX73" fmla="*/ 1825649 w 4991100"/>
                <a:gd name="connsiteY73" fmla="*/ 331235 h 2183847"/>
                <a:gd name="connsiteX74" fmla="*/ 1825649 w 4991100"/>
                <a:gd name="connsiteY74" fmla="*/ 402673 h 2183847"/>
                <a:gd name="connsiteX75" fmla="*/ 1885950 w 4991100"/>
                <a:gd name="connsiteY75" fmla="*/ 402673 h 2183847"/>
                <a:gd name="connsiteX76" fmla="*/ 1885950 w 4991100"/>
                <a:gd name="connsiteY76" fmla="*/ 478872 h 2183847"/>
                <a:gd name="connsiteX77" fmla="*/ 1971675 w 4991100"/>
                <a:gd name="connsiteY77" fmla="*/ 478872 h 2183847"/>
                <a:gd name="connsiteX78" fmla="*/ 1971675 w 4991100"/>
                <a:gd name="connsiteY78" fmla="*/ 1459948 h 2183847"/>
                <a:gd name="connsiteX79" fmla="*/ 2143122 w 4991100"/>
                <a:gd name="connsiteY79" fmla="*/ 1459948 h 2183847"/>
                <a:gd name="connsiteX80" fmla="*/ 2143122 w 4991100"/>
                <a:gd name="connsiteY80" fmla="*/ 212174 h 2183847"/>
                <a:gd name="connsiteX81" fmla="*/ 2223522 w 4991100"/>
                <a:gd name="connsiteY81" fmla="*/ 212174 h 2183847"/>
                <a:gd name="connsiteX82" fmla="*/ 2223522 w 4991100"/>
                <a:gd name="connsiteY82" fmla="*/ 135974 h 2183847"/>
                <a:gd name="connsiteX83" fmla="*/ 2259522 w 4991100"/>
                <a:gd name="connsiteY83" fmla="*/ 135974 h 218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991100" h="2183847">
                  <a:moveTo>
                    <a:pt x="0" y="774147"/>
                  </a:moveTo>
                  <a:lnTo>
                    <a:pt x="266700" y="774147"/>
                  </a:lnTo>
                  <a:lnTo>
                    <a:pt x="266700" y="2183847"/>
                  </a:lnTo>
                  <a:lnTo>
                    <a:pt x="0" y="2183847"/>
                  </a:lnTo>
                  <a:close/>
                  <a:moveTo>
                    <a:pt x="361950" y="488397"/>
                  </a:moveTo>
                  <a:lnTo>
                    <a:pt x="1028700" y="488397"/>
                  </a:lnTo>
                  <a:lnTo>
                    <a:pt x="1028700" y="2183847"/>
                  </a:lnTo>
                  <a:lnTo>
                    <a:pt x="361950" y="2183847"/>
                  </a:lnTo>
                  <a:close/>
                  <a:moveTo>
                    <a:pt x="2756926" y="423934"/>
                  </a:moveTo>
                  <a:lnTo>
                    <a:pt x="2900926" y="423934"/>
                  </a:lnTo>
                  <a:lnTo>
                    <a:pt x="2900926" y="634273"/>
                  </a:lnTo>
                  <a:lnTo>
                    <a:pt x="2936926" y="634273"/>
                  </a:lnTo>
                  <a:lnTo>
                    <a:pt x="2936926" y="991948"/>
                  </a:lnTo>
                  <a:lnTo>
                    <a:pt x="2990926" y="991948"/>
                  </a:lnTo>
                  <a:lnTo>
                    <a:pt x="2990926" y="1247847"/>
                  </a:lnTo>
                  <a:lnTo>
                    <a:pt x="3028952" y="1247847"/>
                  </a:lnTo>
                  <a:lnTo>
                    <a:pt x="3028952" y="2021923"/>
                  </a:lnTo>
                  <a:lnTo>
                    <a:pt x="3105152" y="2021923"/>
                  </a:lnTo>
                  <a:lnTo>
                    <a:pt x="3105152" y="1774271"/>
                  </a:lnTo>
                  <a:lnTo>
                    <a:pt x="3105152" y="1688544"/>
                  </a:lnTo>
                  <a:lnTo>
                    <a:pt x="3105152" y="1658697"/>
                  </a:lnTo>
                  <a:lnTo>
                    <a:pt x="3105152" y="1555200"/>
                  </a:lnTo>
                  <a:lnTo>
                    <a:pt x="3105152" y="1545674"/>
                  </a:lnTo>
                  <a:lnTo>
                    <a:pt x="3105152" y="1459947"/>
                  </a:lnTo>
                  <a:lnTo>
                    <a:pt x="3105152" y="1348202"/>
                  </a:lnTo>
                  <a:lnTo>
                    <a:pt x="3248024" y="1348202"/>
                  </a:lnTo>
                  <a:lnTo>
                    <a:pt x="3248024" y="1459947"/>
                  </a:lnTo>
                  <a:lnTo>
                    <a:pt x="3390901" y="1459947"/>
                  </a:lnTo>
                  <a:lnTo>
                    <a:pt x="3390901" y="1545674"/>
                  </a:lnTo>
                  <a:lnTo>
                    <a:pt x="3648076" y="1545674"/>
                  </a:lnTo>
                  <a:lnTo>
                    <a:pt x="3648076" y="619660"/>
                  </a:lnTo>
                  <a:lnTo>
                    <a:pt x="3993356" y="619660"/>
                  </a:lnTo>
                  <a:lnTo>
                    <a:pt x="3993356" y="1545674"/>
                  </a:lnTo>
                  <a:lnTo>
                    <a:pt x="4108355" y="1545674"/>
                  </a:lnTo>
                  <a:lnTo>
                    <a:pt x="4108355" y="862573"/>
                  </a:lnTo>
                  <a:lnTo>
                    <a:pt x="4431506" y="862573"/>
                  </a:lnTo>
                  <a:lnTo>
                    <a:pt x="4431506" y="1658697"/>
                  </a:lnTo>
                  <a:lnTo>
                    <a:pt x="4762499" y="1658697"/>
                  </a:lnTo>
                  <a:lnTo>
                    <a:pt x="4762499" y="2021923"/>
                  </a:lnTo>
                  <a:lnTo>
                    <a:pt x="4991100" y="2021923"/>
                  </a:lnTo>
                  <a:lnTo>
                    <a:pt x="4991100" y="2183847"/>
                  </a:lnTo>
                  <a:lnTo>
                    <a:pt x="4762499" y="2183847"/>
                  </a:lnTo>
                  <a:lnTo>
                    <a:pt x="3105152" y="2183847"/>
                  </a:lnTo>
                  <a:lnTo>
                    <a:pt x="3028952" y="2183847"/>
                  </a:lnTo>
                  <a:lnTo>
                    <a:pt x="2936926" y="2183847"/>
                  </a:lnTo>
                  <a:lnTo>
                    <a:pt x="2628901" y="2183847"/>
                  </a:lnTo>
                  <a:lnTo>
                    <a:pt x="2628901" y="1247847"/>
                  </a:lnTo>
                  <a:lnTo>
                    <a:pt x="2666926" y="1247847"/>
                  </a:lnTo>
                  <a:lnTo>
                    <a:pt x="2666926" y="991948"/>
                  </a:lnTo>
                  <a:lnTo>
                    <a:pt x="2720926" y="991948"/>
                  </a:lnTo>
                  <a:lnTo>
                    <a:pt x="2720926" y="634273"/>
                  </a:lnTo>
                  <a:lnTo>
                    <a:pt x="2756926" y="634273"/>
                  </a:lnTo>
                  <a:close/>
                  <a:moveTo>
                    <a:pt x="2259522" y="0"/>
                  </a:moveTo>
                  <a:lnTo>
                    <a:pt x="2331522" y="0"/>
                  </a:lnTo>
                  <a:lnTo>
                    <a:pt x="2331522" y="135974"/>
                  </a:lnTo>
                  <a:lnTo>
                    <a:pt x="2367522" y="135974"/>
                  </a:lnTo>
                  <a:lnTo>
                    <a:pt x="2367522" y="212174"/>
                  </a:lnTo>
                  <a:lnTo>
                    <a:pt x="2447923" y="212174"/>
                  </a:lnTo>
                  <a:lnTo>
                    <a:pt x="2447923" y="1459948"/>
                  </a:lnTo>
                  <a:lnTo>
                    <a:pt x="2533650" y="1459948"/>
                  </a:lnTo>
                  <a:lnTo>
                    <a:pt x="2533650" y="1774272"/>
                  </a:lnTo>
                  <a:lnTo>
                    <a:pt x="2533650" y="1869523"/>
                  </a:lnTo>
                  <a:lnTo>
                    <a:pt x="2533650" y="2183847"/>
                  </a:lnTo>
                  <a:lnTo>
                    <a:pt x="1123950" y="2183847"/>
                  </a:lnTo>
                  <a:lnTo>
                    <a:pt x="1123950" y="1774272"/>
                  </a:lnTo>
                  <a:lnTo>
                    <a:pt x="1495425" y="1774272"/>
                  </a:lnTo>
                  <a:lnTo>
                    <a:pt x="1495425" y="1459948"/>
                  </a:lnTo>
                  <a:lnTo>
                    <a:pt x="1571624" y="1459948"/>
                  </a:lnTo>
                  <a:lnTo>
                    <a:pt x="1571624" y="478872"/>
                  </a:lnTo>
                  <a:lnTo>
                    <a:pt x="1657349" y="478872"/>
                  </a:lnTo>
                  <a:lnTo>
                    <a:pt x="1657349" y="402673"/>
                  </a:lnTo>
                  <a:lnTo>
                    <a:pt x="1717649" y="402673"/>
                  </a:lnTo>
                  <a:lnTo>
                    <a:pt x="1717649" y="331235"/>
                  </a:lnTo>
                  <a:lnTo>
                    <a:pt x="1825649" y="331235"/>
                  </a:lnTo>
                  <a:lnTo>
                    <a:pt x="1825649" y="402673"/>
                  </a:lnTo>
                  <a:lnTo>
                    <a:pt x="1885950" y="402673"/>
                  </a:lnTo>
                  <a:lnTo>
                    <a:pt x="1885950" y="478872"/>
                  </a:lnTo>
                  <a:lnTo>
                    <a:pt x="1971675" y="478872"/>
                  </a:lnTo>
                  <a:lnTo>
                    <a:pt x="1971675" y="1459948"/>
                  </a:lnTo>
                  <a:lnTo>
                    <a:pt x="2143122" y="1459948"/>
                  </a:lnTo>
                  <a:lnTo>
                    <a:pt x="2143122" y="212174"/>
                  </a:lnTo>
                  <a:lnTo>
                    <a:pt x="2223522" y="212174"/>
                  </a:lnTo>
                  <a:lnTo>
                    <a:pt x="2223522" y="135974"/>
                  </a:lnTo>
                  <a:lnTo>
                    <a:pt x="2259522" y="135974"/>
                  </a:lnTo>
                  <a:close/>
                </a:path>
              </a:pathLst>
            </a:cu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矩形 8"/>
          <p:cNvSpPr/>
          <p:nvPr userDrawn="1"/>
        </p:nvSpPr>
        <p:spPr>
          <a:xfrm>
            <a:off x="-1" y="4947552"/>
            <a:ext cx="12192001" cy="1910447"/>
          </a:xfrm>
          <a:prstGeom prst="rect">
            <a:avLst/>
          </a:prstGeom>
          <a:solidFill>
            <a:srgbClr val="44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鸽子"/>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731444" y="1385914"/>
            <a:ext cx="320281" cy="320281"/>
          </a:xfrm>
          <a:prstGeom prst="rect">
            <a:avLst/>
          </a:prstGeom>
        </p:spPr>
      </p:pic>
      <p:pic>
        <p:nvPicPr>
          <p:cNvPr id="11" name="图形 10" descr="鸽子"/>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4058" y="1744122"/>
            <a:ext cx="232915" cy="232915"/>
          </a:xfrm>
          <a:prstGeom prst="rect">
            <a:avLst/>
          </a:prstGeom>
        </p:spPr>
      </p:pic>
      <p:pic>
        <p:nvPicPr>
          <p:cNvPr id="12" name="图形 11" descr="鸽子"/>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2510" y="2537457"/>
            <a:ext cx="277740" cy="277740"/>
          </a:xfrm>
          <a:prstGeom prst="rect">
            <a:avLst/>
          </a:prstGeom>
        </p:spPr>
      </p:pic>
      <p:sp>
        <p:nvSpPr>
          <p:cNvPr id="13" name="任意多边形: 形状 12"/>
          <p:cNvSpPr/>
          <p:nvPr userDrawn="1"/>
        </p:nvSpPr>
        <p:spPr>
          <a:xfrm flipV="1">
            <a:off x="7082203" y="4797945"/>
            <a:ext cx="5101384" cy="1832906"/>
          </a:xfrm>
          <a:custGeom>
            <a:avLst/>
            <a:gdLst>
              <a:gd name="connsiteX0" fmla="*/ 0 w 5101384"/>
              <a:gd name="connsiteY0" fmla="*/ 1832906 h 1832906"/>
              <a:gd name="connsiteX1" fmla="*/ 1537590 w 5101384"/>
              <a:gd name="connsiteY1" fmla="*/ 1832906 h 1832906"/>
              <a:gd name="connsiteX2" fmla="*/ 1728022 w 5101384"/>
              <a:gd name="connsiteY2" fmla="*/ 1832906 h 1832906"/>
              <a:gd name="connsiteX3" fmla="*/ 1796033 w 5101384"/>
              <a:gd name="connsiteY3" fmla="*/ 1832906 h 1832906"/>
              <a:gd name="connsiteX4" fmla="*/ 2272112 w 5101384"/>
              <a:gd name="connsiteY4" fmla="*/ 1832906 h 1832906"/>
              <a:gd name="connsiteX5" fmla="*/ 2340124 w 5101384"/>
              <a:gd name="connsiteY5" fmla="*/ 1832906 h 1832906"/>
              <a:gd name="connsiteX6" fmla="*/ 3346691 w 5101384"/>
              <a:gd name="connsiteY6" fmla="*/ 1832906 h 1832906"/>
              <a:gd name="connsiteX7" fmla="*/ 3414704 w 5101384"/>
              <a:gd name="connsiteY7" fmla="*/ 1832906 h 1832906"/>
              <a:gd name="connsiteX8" fmla="*/ 3634643 w 5101384"/>
              <a:gd name="connsiteY8" fmla="*/ 1832906 h 1832906"/>
              <a:gd name="connsiteX9" fmla="*/ 3700352 w 5101384"/>
              <a:gd name="connsiteY9" fmla="*/ 1832906 h 1832906"/>
              <a:gd name="connsiteX10" fmla="*/ 3754761 w 5101384"/>
              <a:gd name="connsiteY10" fmla="*/ 1832906 h 1832906"/>
              <a:gd name="connsiteX11" fmla="*/ 4798200 w 5101384"/>
              <a:gd name="connsiteY11" fmla="*/ 1832906 h 1832906"/>
              <a:gd name="connsiteX12" fmla="*/ 4938156 w 5101384"/>
              <a:gd name="connsiteY12" fmla="*/ 1832906 h 1832906"/>
              <a:gd name="connsiteX13" fmla="*/ 5101384 w 5101384"/>
              <a:gd name="connsiteY13" fmla="*/ 1832906 h 1832906"/>
              <a:gd name="connsiteX14" fmla="*/ 5101384 w 5101384"/>
              <a:gd name="connsiteY14" fmla="*/ 1717288 h 1832906"/>
              <a:gd name="connsiteX15" fmla="*/ 4938156 w 5101384"/>
              <a:gd name="connsiteY15" fmla="*/ 1717288 h 1832906"/>
              <a:gd name="connsiteX16" fmla="*/ 4938156 w 5101384"/>
              <a:gd name="connsiteY16" fmla="*/ 1457933 h 1832906"/>
              <a:gd name="connsiteX17" fmla="*/ 4701817 w 5101384"/>
              <a:gd name="connsiteY17" fmla="*/ 1457933 h 1832906"/>
              <a:gd name="connsiteX18" fmla="*/ 4701817 w 5101384"/>
              <a:gd name="connsiteY18" fmla="*/ 889477 h 1832906"/>
              <a:gd name="connsiteX19" fmla="*/ 4471078 w 5101384"/>
              <a:gd name="connsiteY19" fmla="*/ 889477 h 1832906"/>
              <a:gd name="connsiteX20" fmla="*/ 4471078 w 5101384"/>
              <a:gd name="connsiteY20" fmla="*/ 1377232 h 1832906"/>
              <a:gd name="connsiteX21" fmla="*/ 4388965 w 5101384"/>
              <a:gd name="connsiteY21" fmla="*/ 1377232 h 1832906"/>
              <a:gd name="connsiteX22" fmla="*/ 4388965 w 5101384"/>
              <a:gd name="connsiteY22" fmla="*/ 716030 h 1832906"/>
              <a:gd name="connsiteX23" fmla="*/ 4175586 w 5101384"/>
              <a:gd name="connsiteY23" fmla="*/ 716030 h 1832906"/>
              <a:gd name="connsiteX24" fmla="*/ 4175586 w 5101384"/>
              <a:gd name="connsiteY24" fmla="*/ 687128 h 1832906"/>
              <a:gd name="connsiteX25" fmla="*/ 4034152 w 5101384"/>
              <a:gd name="connsiteY25" fmla="*/ 687128 h 1832906"/>
              <a:gd name="connsiteX26" fmla="*/ 4034152 w 5101384"/>
              <a:gd name="connsiteY26" fmla="*/ 839515 h 1832906"/>
              <a:gd name="connsiteX27" fmla="*/ 3982790 w 5101384"/>
              <a:gd name="connsiteY27" fmla="*/ 839515 h 1832906"/>
              <a:gd name="connsiteX28" fmla="*/ 3982790 w 5101384"/>
              <a:gd name="connsiteY28" fmla="*/ 1377232 h 1832906"/>
              <a:gd name="connsiteX29" fmla="*/ 3958794 w 5101384"/>
              <a:gd name="connsiteY29" fmla="*/ 1377232 h 1832906"/>
              <a:gd name="connsiteX30" fmla="*/ 3958794 w 5101384"/>
              <a:gd name="connsiteY30" fmla="*/ 1316020 h 1832906"/>
              <a:gd name="connsiteX31" fmla="*/ 3856776 w 5101384"/>
              <a:gd name="connsiteY31" fmla="*/ 1316020 h 1832906"/>
              <a:gd name="connsiteX32" fmla="*/ 3856776 w 5101384"/>
              <a:gd name="connsiteY32" fmla="*/ 1236231 h 1832906"/>
              <a:gd name="connsiteX33" fmla="*/ 3773945 w 5101384"/>
              <a:gd name="connsiteY33" fmla="*/ 1236231 h 1832906"/>
              <a:gd name="connsiteX34" fmla="*/ 3773945 w 5101384"/>
              <a:gd name="connsiteY34" fmla="*/ 1203375 h 1832906"/>
              <a:gd name="connsiteX35" fmla="*/ 3700352 w 5101384"/>
              <a:gd name="connsiteY35" fmla="*/ 1203375 h 1832906"/>
              <a:gd name="connsiteX36" fmla="*/ 3700352 w 5101384"/>
              <a:gd name="connsiteY36" fmla="*/ 1164574 h 1832906"/>
              <a:gd name="connsiteX37" fmla="*/ 3673200 w 5101384"/>
              <a:gd name="connsiteY37" fmla="*/ 1164574 h 1832906"/>
              <a:gd name="connsiteX38" fmla="*/ 3673200 w 5101384"/>
              <a:gd name="connsiteY38" fmla="*/ 981855 h 1832906"/>
              <a:gd name="connsiteX39" fmla="*/ 3634643 w 5101384"/>
              <a:gd name="connsiteY39" fmla="*/ 981855 h 1832906"/>
              <a:gd name="connsiteX40" fmla="*/ 3634643 w 5101384"/>
              <a:gd name="connsiteY40" fmla="*/ 726464 h 1832906"/>
              <a:gd name="connsiteX41" fmla="*/ 3608937 w 5101384"/>
              <a:gd name="connsiteY41" fmla="*/ 726464 h 1832906"/>
              <a:gd name="connsiteX42" fmla="*/ 3608937 w 5101384"/>
              <a:gd name="connsiteY42" fmla="*/ 576276 h 1832906"/>
              <a:gd name="connsiteX43" fmla="*/ 3506117 w 5101384"/>
              <a:gd name="connsiteY43" fmla="*/ 576276 h 1832906"/>
              <a:gd name="connsiteX44" fmla="*/ 3506117 w 5101384"/>
              <a:gd name="connsiteY44" fmla="*/ 726464 h 1832906"/>
              <a:gd name="connsiteX45" fmla="*/ 3480412 w 5101384"/>
              <a:gd name="connsiteY45" fmla="*/ 726464 h 1832906"/>
              <a:gd name="connsiteX46" fmla="*/ 3480412 w 5101384"/>
              <a:gd name="connsiteY46" fmla="*/ 981855 h 1832906"/>
              <a:gd name="connsiteX47" fmla="*/ 3441855 w 5101384"/>
              <a:gd name="connsiteY47" fmla="*/ 981855 h 1832906"/>
              <a:gd name="connsiteX48" fmla="*/ 3441855 w 5101384"/>
              <a:gd name="connsiteY48" fmla="*/ 1164574 h 1832906"/>
              <a:gd name="connsiteX49" fmla="*/ 3414704 w 5101384"/>
              <a:gd name="connsiteY49" fmla="*/ 1164574 h 1832906"/>
              <a:gd name="connsiteX50" fmla="*/ 3414704 w 5101384"/>
              <a:gd name="connsiteY50" fmla="*/ 1203375 h 1832906"/>
              <a:gd name="connsiteX51" fmla="*/ 3336320 w 5101384"/>
              <a:gd name="connsiteY51" fmla="*/ 1203375 h 1832906"/>
              <a:gd name="connsiteX52" fmla="*/ 3336320 w 5101384"/>
              <a:gd name="connsiteY52" fmla="*/ 1256828 h 1832906"/>
              <a:gd name="connsiteX53" fmla="*/ 3285480 w 5101384"/>
              <a:gd name="connsiteY53" fmla="*/ 1256828 h 1832906"/>
              <a:gd name="connsiteX54" fmla="*/ 3285480 w 5101384"/>
              <a:gd name="connsiteY54" fmla="*/ 425073 h 1832906"/>
              <a:gd name="connsiteX55" fmla="*/ 3228071 w 5101384"/>
              <a:gd name="connsiteY55" fmla="*/ 425073 h 1832906"/>
              <a:gd name="connsiteX56" fmla="*/ 3228071 w 5101384"/>
              <a:gd name="connsiteY56" fmla="*/ 370664 h 1832906"/>
              <a:gd name="connsiteX57" fmla="*/ 3202366 w 5101384"/>
              <a:gd name="connsiteY57" fmla="*/ 370664 h 1832906"/>
              <a:gd name="connsiteX58" fmla="*/ 3202366 w 5101384"/>
              <a:gd name="connsiteY58" fmla="*/ 273574 h 1832906"/>
              <a:gd name="connsiteX59" fmla="*/ 3150956 w 5101384"/>
              <a:gd name="connsiteY59" fmla="*/ 273574 h 1832906"/>
              <a:gd name="connsiteX60" fmla="*/ 3150956 w 5101384"/>
              <a:gd name="connsiteY60" fmla="*/ 370664 h 1832906"/>
              <a:gd name="connsiteX61" fmla="*/ 3125251 w 5101384"/>
              <a:gd name="connsiteY61" fmla="*/ 370664 h 1832906"/>
              <a:gd name="connsiteX62" fmla="*/ 3125251 w 5101384"/>
              <a:gd name="connsiteY62" fmla="*/ 425073 h 1832906"/>
              <a:gd name="connsiteX63" fmla="*/ 3067843 w 5101384"/>
              <a:gd name="connsiteY63" fmla="*/ 425073 h 1832906"/>
              <a:gd name="connsiteX64" fmla="*/ 3067843 w 5101384"/>
              <a:gd name="connsiteY64" fmla="*/ 1316021 h 1832906"/>
              <a:gd name="connsiteX65" fmla="*/ 2948291 w 5101384"/>
              <a:gd name="connsiteY65" fmla="*/ 1316021 h 1832906"/>
              <a:gd name="connsiteX66" fmla="*/ 2948291 w 5101384"/>
              <a:gd name="connsiteY66" fmla="*/ 788719 h 1832906"/>
              <a:gd name="connsiteX67" fmla="*/ 2945425 w 5101384"/>
              <a:gd name="connsiteY67" fmla="*/ 788719 h 1832906"/>
              <a:gd name="connsiteX68" fmla="*/ 2945425 w 5101384"/>
              <a:gd name="connsiteY68" fmla="*/ 615503 h 1832906"/>
              <a:gd name="connsiteX69" fmla="*/ 2884215 w 5101384"/>
              <a:gd name="connsiteY69" fmla="*/ 615503 h 1832906"/>
              <a:gd name="connsiteX70" fmla="*/ 2884215 w 5101384"/>
              <a:gd name="connsiteY70" fmla="*/ 561095 h 1832906"/>
              <a:gd name="connsiteX71" fmla="*/ 2841158 w 5101384"/>
              <a:gd name="connsiteY71" fmla="*/ 561095 h 1832906"/>
              <a:gd name="connsiteX72" fmla="*/ 2841158 w 5101384"/>
              <a:gd name="connsiteY72" fmla="*/ 510086 h 1832906"/>
              <a:gd name="connsiteX73" fmla="*/ 2764043 w 5101384"/>
              <a:gd name="connsiteY73" fmla="*/ 510086 h 1832906"/>
              <a:gd name="connsiteX74" fmla="*/ 2764043 w 5101384"/>
              <a:gd name="connsiteY74" fmla="*/ 561095 h 1832906"/>
              <a:gd name="connsiteX75" fmla="*/ 2720987 w 5101384"/>
              <a:gd name="connsiteY75" fmla="*/ 561095 h 1832906"/>
              <a:gd name="connsiteX76" fmla="*/ 2720987 w 5101384"/>
              <a:gd name="connsiteY76" fmla="*/ 615503 h 1832906"/>
              <a:gd name="connsiteX77" fmla="*/ 2659776 w 5101384"/>
              <a:gd name="connsiteY77" fmla="*/ 615503 h 1832906"/>
              <a:gd name="connsiteX78" fmla="*/ 2659776 w 5101384"/>
              <a:gd name="connsiteY78" fmla="*/ 1316021 h 1832906"/>
              <a:gd name="connsiteX79" fmla="*/ 2605368 w 5101384"/>
              <a:gd name="connsiteY79" fmla="*/ 1316021 h 1832906"/>
              <a:gd name="connsiteX80" fmla="*/ 2605368 w 5101384"/>
              <a:gd name="connsiteY80" fmla="*/ 1335147 h 1832906"/>
              <a:gd name="connsiteX81" fmla="*/ 2272112 w 5101384"/>
              <a:gd name="connsiteY81" fmla="*/ 1335147 h 1832906"/>
              <a:gd name="connsiteX82" fmla="*/ 2272112 w 5101384"/>
              <a:gd name="connsiteY82" fmla="*/ 622304 h 1832906"/>
              <a:gd name="connsiteX83" fmla="*/ 1841410 w 5101384"/>
              <a:gd name="connsiteY83" fmla="*/ 622304 h 1832906"/>
              <a:gd name="connsiteX84" fmla="*/ 1841410 w 5101384"/>
              <a:gd name="connsiteY84" fmla="*/ 429747 h 1832906"/>
              <a:gd name="connsiteX85" fmla="*/ 1800709 w 5101384"/>
              <a:gd name="connsiteY85" fmla="*/ 429747 h 1832906"/>
              <a:gd name="connsiteX86" fmla="*/ 1800709 w 5101384"/>
              <a:gd name="connsiteY86" fmla="*/ 372787 h 1832906"/>
              <a:gd name="connsiteX87" fmla="*/ 1719308 w 5101384"/>
              <a:gd name="connsiteY87" fmla="*/ 372787 h 1832906"/>
              <a:gd name="connsiteX88" fmla="*/ 1719308 w 5101384"/>
              <a:gd name="connsiteY88" fmla="*/ 429747 h 1832906"/>
              <a:gd name="connsiteX89" fmla="*/ 1678607 w 5101384"/>
              <a:gd name="connsiteY89" fmla="*/ 429747 h 1832906"/>
              <a:gd name="connsiteX90" fmla="*/ 1678607 w 5101384"/>
              <a:gd name="connsiteY90" fmla="*/ 826338 h 1832906"/>
              <a:gd name="connsiteX91" fmla="*/ 1540459 w 5101384"/>
              <a:gd name="connsiteY91" fmla="*/ 826338 h 1832906"/>
              <a:gd name="connsiteX92" fmla="*/ 1540459 w 5101384"/>
              <a:gd name="connsiteY92" fmla="*/ 544515 h 1832906"/>
              <a:gd name="connsiteX93" fmla="*/ 1483072 w 5101384"/>
              <a:gd name="connsiteY93" fmla="*/ 544515 h 1832906"/>
              <a:gd name="connsiteX94" fmla="*/ 1483072 w 5101384"/>
              <a:gd name="connsiteY94" fmla="*/ 476717 h 1832906"/>
              <a:gd name="connsiteX95" fmla="*/ 1423561 w 5101384"/>
              <a:gd name="connsiteY95" fmla="*/ 476717 h 1832906"/>
              <a:gd name="connsiteX96" fmla="*/ 1423561 w 5101384"/>
              <a:gd name="connsiteY96" fmla="*/ 423795 h 1832906"/>
              <a:gd name="connsiteX97" fmla="*/ 1308798 w 5101384"/>
              <a:gd name="connsiteY97" fmla="*/ 423795 h 1832906"/>
              <a:gd name="connsiteX98" fmla="*/ 1308798 w 5101384"/>
              <a:gd name="connsiteY98" fmla="*/ 476717 h 1832906"/>
              <a:gd name="connsiteX99" fmla="*/ 1249287 w 5101384"/>
              <a:gd name="connsiteY99" fmla="*/ 476717 h 1832906"/>
              <a:gd name="connsiteX100" fmla="*/ 1249287 w 5101384"/>
              <a:gd name="connsiteY100" fmla="*/ 544515 h 1832906"/>
              <a:gd name="connsiteX101" fmla="*/ 1191901 w 5101384"/>
              <a:gd name="connsiteY101" fmla="*/ 544515 h 1832906"/>
              <a:gd name="connsiteX102" fmla="*/ 1191901 w 5101384"/>
              <a:gd name="connsiteY102" fmla="*/ 1233556 h 1832906"/>
              <a:gd name="connsiteX103" fmla="*/ 1139189 w 5101384"/>
              <a:gd name="connsiteY103" fmla="*/ 1233556 h 1832906"/>
              <a:gd name="connsiteX104" fmla="*/ 1139189 w 5101384"/>
              <a:gd name="connsiteY104" fmla="*/ 1433339 h 1832906"/>
              <a:gd name="connsiteX105" fmla="*/ 890949 w 5101384"/>
              <a:gd name="connsiteY105" fmla="*/ 1433339 h 1832906"/>
              <a:gd name="connsiteX106" fmla="*/ 890949 w 5101384"/>
              <a:gd name="connsiteY106" fmla="*/ 1233556 h 1832906"/>
              <a:gd name="connsiteX107" fmla="*/ 792332 w 5101384"/>
              <a:gd name="connsiteY107" fmla="*/ 1233556 h 1832906"/>
              <a:gd name="connsiteX108" fmla="*/ 792332 w 5101384"/>
              <a:gd name="connsiteY108" fmla="*/ 0 h 1832906"/>
              <a:gd name="connsiteX109" fmla="*/ 408068 w 5101384"/>
              <a:gd name="connsiteY109" fmla="*/ 0 h 1832906"/>
              <a:gd name="connsiteX110" fmla="*/ 408068 w 5101384"/>
              <a:gd name="connsiteY110" fmla="*/ 1233556 h 1832906"/>
              <a:gd name="connsiteX111" fmla="*/ 408068 w 5101384"/>
              <a:gd name="connsiteY111" fmla="*/ 1266711 h 1832906"/>
              <a:gd name="connsiteX112" fmla="*/ 408068 w 5101384"/>
              <a:gd name="connsiteY112" fmla="*/ 1433339 h 1832906"/>
              <a:gd name="connsiteX113" fmla="*/ 205945 w 5101384"/>
              <a:gd name="connsiteY113" fmla="*/ 1433339 h 1832906"/>
              <a:gd name="connsiteX114" fmla="*/ 205945 w 5101384"/>
              <a:gd name="connsiteY114" fmla="*/ 600199 h 1832906"/>
              <a:gd name="connsiteX115" fmla="*/ 93726 w 5101384"/>
              <a:gd name="connsiteY115" fmla="*/ 600199 h 1832906"/>
              <a:gd name="connsiteX116" fmla="*/ 93726 w 5101384"/>
              <a:gd name="connsiteY116" fmla="*/ 700518 h 1832906"/>
              <a:gd name="connsiteX117" fmla="*/ 0 w 5101384"/>
              <a:gd name="connsiteY117" fmla="*/ 700518 h 1832906"/>
              <a:gd name="connsiteX118" fmla="*/ 0 w 5101384"/>
              <a:gd name="connsiteY118" fmla="*/ 1523455 h 1832906"/>
              <a:gd name="connsiteX119" fmla="*/ 0 w 5101384"/>
              <a:gd name="connsiteY119" fmla="*/ 1584665 h 18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101384" h="1832906">
                <a:moveTo>
                  <a:pt x="0" y="1832906"/>
                </a:moveTo>
                <a:lnTo>
                  <a:pt x="1537590" y="1832906"/>
                </a:lnTo>
                <a:lnTo>
                  <a:pt x="1728022" y="1832906"/>
                </a:lnTo>
                <a:lnTo>
                  <a:pt x="1796033" y="1832906"/>
                </a:lnTo>
                <a:lnTo>
                  <a:pt x="2272112" y="1832906"/>
                </a:lnTo>
                <a:lnTo>
                  <a:pt x="2340124" y="1832906"/>
                </a:lnTo>
                <a:lnTo>
                  <a:pt x="3346691" y="1832906"/>
                </a:lnTo>
                <a:lnTo>
                  <a:pt x="3414704" y="1832906"/>
                </a:lnTo>
                <a:lnTo>
                  <a:pt x="3634643" y="1832906"/>
                </a:lnTo>
                <a:lnTo>
                  <a:pt x="3700352" y="1832906"/>
                </a:lnTo>
                <a:lnTo>
                  <a:pt x="3754761" y="1832906"/>
                </a:lnTo>
                <a:lnTo>
                  <a:pt x="4798200" y="1832906"/>
                </a:lnTo>
                <a:lnTo>
                  <a:pt x="4938156" y="1832906"/>
                </a:lnTo>
                <a:lnTo>
                  <a:pt x="5101384" y="1832906"/>
                </a:lnTo>
                <a:lnTo>
                  <a:pt x="5101384" y="1717288"/>
                </a:lnTo>
                <a:lnTo>
                  <a:pt x="4938156" y="1717288"/>
                </a:lnTo>
                <a:lnTo>
                  <a:pt x="4938156" y="1457933"/>
                </a:lnTo>
                <a:lnTo>
                  <a:pt x="4701817" y="1457933"/>
                </a:lnTo>
                <a:lnTo>
                  <a:pt x="4701817" y="889477"/>
                </a:lnTo>
                <a:lnTo>
                  <a:pt x="4471078" y="889477"/>
                </a:lnTo>
                <a:lnTo>
                  <a:pt x="4471078" y="1377232"/>
                </a:lnTo>
                <a:lnTo>
                  <a:pt x="4388965" y="1377232"/>
                </a:lnTo>
                <a:lnTo>
                  <a:pt x="4388965" y="716030"/>
                </a:lnTo>
                <a:lnTo>
                  <a:pt x="4175586" y="716030"/>
                </a:lnTo>
                <a:lnTo>
                  <a:pt x="4175586" y="687128"/>
                </a:lnTo>
                <a:lnTo>
                  <a:pt x="4034152" y="687128"/>
                </a:lnTo>
                <a:lnTo>
                  <a:pt x="4034152" y="839515"/>
                </a:lnTo>
                <a:lnTo>
                  <a:pt x="3982790" y="839515"/>
                </a:lnTo>
                <a:lnTo>
                  <a:pt x="3982790" y="1377232"/>
                </a:lnTo>
                <a:lnTo>
                  <a:pt x="3958794" y="1377232"/>
                </a:lnTo>
                <a:lnTo>
                  <a:pt x="3958794" y="1316020"/>
                </a:lnTo>
                <a:lnTo>
                  <a:pt x="3856776" y="1316020"/>
                </a:lnTo>
                <a:lnTo>
                  <a:pt x="3856776" y="1236231"/>
                </a:lnTo>
                <a:lnTo>
                  <a:pt x="3773945" y="1236231"/>
                </a:lnTo>
                <a:lnTo>
                  <a:pt x="3773945" y="1203375"/>
                </a:lnTo>
                <a:lnTo>
                  <a:pt x="3700352" y="1203375"/>
                </a:lnTo>
                <a:lnTo>
                  <a:pt x="3700352" y="1164574"/>
                </a:lnTo>
                <a:lnTo>
                  <a:pt x="3673200" y="1164574"/>
                </a:lnTo>
                <a:lnTo>
                  <a:pt x="3673200" y="981855"/>
                </a:lnTo>
                <a:lnTo>
                  <a:pt x="3634643" y="981855"/>
                </a:lnTo>
                <a:lnTo>
                  <a:pt x="3634643" y="726464"/>
                </a:lnTo>
                <a:lnTo>
                  <a:pt x="3608937" y="726464"/>
                </a:lnTo>
                <a:lnTo>
                  <a:pt x="3608937" y="576276"/>
                </a:lnTo>
                <a:lnTo>
                  <a:pt x="3506117" y="576276"/>
                </a:lnTo>
                <a:lnTo>
                  <a:pt x="3506117" y="726464"/>
                </a:lnTo>
                <a:lnTo>
                  <a:pt x="3480412" y="726464"/>
                </a:lnTo>
                <a:lnTo>
                  <a:pt x="3480412" y="981855"/>
                </a:lnTo>
                <a:lnTo>
                  <a:pt x="3441855" y="981855"/>
                </a:lnTo>
                <a:lnTo>
                  <a:pt x="3441855" y="1164574"/>
                </a:lnTo>
                <a:lnTo>
                  <a:pt x="3414704" y="1164574"/>
                </a:lnTo>
                <a:lnTo>
                  <a:pt x="3414704" y="1203375"/>
                </a:lnTo>
                <a:lnTo>
                  <a:pt x="3336320" y="1203375"/>
                </a:lnTo>
                <a:lnTo>
                  <a:pt x="3336320" y="1256828"/>
                </a:lnTo>
                <a:lnTo>
                  <a:pt x="3285480" y="1256828"/>
                </a:lnTo>
                <a:lnTo>
                  <a:pt x="3285480" y="425073"/>
                </a:lnTo>
                <a:lnTo>
                  <a:pt x="3228071" y="425073"/>
                </a:lnTo>
                <a:lnTo>
                  <a:pt x="3228071" y="370664"/>
                </a:lnTo>
                <a:lnTo>
                  <a:pt x="3202366" y="370664"/>
                </a:lnTo>
                <a:lnTo>
                  <a:pt x="3202366" y="273574"/>
                </a:lnTo>
                <a:lnTo>
                  <a:pt x="3150956" y="273574"/>
                </a:lnTo>
                <a:lnTo>
                  <a:pt x="3150956" y="370664"/>
                </a:lnTo>
                <a:lnTo>
                  <a:pt x="3125251" y="370664"/>
                </a:lnTo>
                <a:lnTo>
                  <a:pt x="3125251" y="425073"/>
                </a:lnTo>
                <a:lnTo>
                  <a:pt x="3067843" y="425073"/>
                </a:lnTo>
                <a:lnTo>
                  <a:pt x="3067843" y="1316021"/>
                </a:lnTo>
                <a:lnTo>
                  <a:pt x="2948291" y="1316021"/>
                </a:lnTo>
                <a:lnTo>
                  <a:pt x="2948291" y="788719"/>
                </a:lnTo>
                <a:lnTo>
                  <a:pt x="2945425" y="788719"/>
                </a:lnTo>
                <a:lnTo>
                  <a:pt x="2945425" y="615503"/>
                </a:lnTo>
                <a:lnTo>
                  <a:pt x="2884215" y="615503"/>
                </a:lnTo>
                <a:lnTo>
                  <a:pt x="2884215" y="561095"/>
                </a:lnTo>
                <a:lnTo>
                  <a:pt x="2841158" y="561095"/>
                </a:lnTo>
                <a:lnTo>
                  <a:pt x="2841158" y="510086"/>
                </a:lnTo>
                <a:lnTo>
                  <a:pt x="2764043" y="510086"/>
                </a:lnTo>
                <a:lnTo>
                  <a:pt x="2764043" y="561095"/>
                </a:lnTo>
                <a:lnTo>
                  <a:pt x="2720987" y="561095"/>
                </a:lnTo>
                <a:lnTo>
                  <a:pt x="2720987" y="615503"/>
                </a:lnTo>
                <a:lnTo>
                  <a:pt x="2659776" y="615503"/>
                </a:lnTo>
                <a:lnTo>
                  <a:pt x="2659776" y="1316021"/>
                </a:lnTo>
                <a:lnTo>
                  <a:pt x="2605368" y="1316021"/>
                </a:lnTo>
                <a:lnTo>
                  <a:pt x="2605368" y="1335147"/>
                </a:lnTo>
                <a:lnTo>
                  <a:pt x="2272112" y="1335147"/>
                </a:lnTo>
                <a:lnTo>
                  <a:pt x="2272112" y="622304"/>
                </a:lnTo>
                <a:lnTo>
                  <a:pt x="1841410" y="622304"/>
                </a:lnTo>
                <a:lnTo>
                  <a:pt x="1841410" y="429747"/>
                </a:lnTo>
                <a:lnTo>
                  <a:pt x="1800709" y="429747"/>
                </a:lnTo>
                <a:lnTo>
                  <a:pt x="1800709" y="372787"/>
                </a:lnTo>
                <a:lnTo>
                  <a:pt x="1719308" y="372787"/>
                </a:lnTo>
                <a:lnTo>
                  <a:pt x="1719308" y="429747"/>
                </a:lnTo>
                <a:lnTo>
                  <a:pt x="1678607" y="429747"/>
                </a:lnTo>
                <a:lnTo>
                  <a:pt x="1678607" y="826338"/>
                </a:lnTo>
                <a:lnTo>
                  <a:pt x="1540459" y="826338"/>
                </a:lnTo>
                <a:lnTo>
                  <a:pt x="1540459" y="544515"/>
                </a:lnTo>
                <a:lnTo>
                  <a:pt x="1483072" y="544515"/>
                </a:lnTo>
                <a:lnTo>
                  <a:pt x="1483072" y="476717"/>
                </a:lnTo>
                <a:lnTo>
                  <a:pt x="1423561" y="476717"/>
                </a:lnTo>
                <a:lnTo>
                  <a:pt x="1423561" y="423795"/>
                </a:lnTo>
                <a:lnTo>
                  <a:pt x="1308798" y="423795"/>
                </a:lnTo>
                <a:lnTo>
                  <a:pt x="1308798" y="476717"/>
                </a:lnTo>
                <a:lnTo>
                  <a:pt x="1249287" y="476717"/>
                </a:lnTo>
                <a:lnTo>
                  <a:pt x="1249287" y="544515"/>
                </a:lnTo>
                <a:lnTo>
                  <a:pt x="1191901" y="544515"/>
                </a:lnTo>
                <a:lnTo>
                  <a:pt x="1191901" y="1233556"/>
                </a:lnTo>
                <a:lnTo>
                  <a:pt x="1139189" y="1233556"/>
                </a:lnTo>
                <a:lnTo>
                  <a:pt x="1139189" y="1433339"/>
                </a:lnTo>
                <a:lnTo>
                  <a:pt x="890949" y="1433339"/>
                </a:lnTo>
                <a:lnTo>
                  <a:pt x="890949" y="1233556"/>
                </a:lnTo>
                <a:lnTo>
                  <a:pt x="792332" y="1233556"/>
                </a:lnTo>
                <a:lnTo>
                  <a:pt x="792332" y="0"/>
                </a:lnTo>
                <a:lnTo>
                  <a:pt x="408068" y="0"/>
                </a:lnTo>
                <a:lnTo>
                  <a:pt x="408068" y="1233556"/>
                </a:lnTo>
                <a:lnTo>
                  <a:pt x="408068" y="1266711"/>
                </a:lnTo>
                <a:lnTo>
                  <a:pt x="408068" y="1433339"/>
                </a:lnTo>
                <a:lnTo>
                  <a:pt x="205945" y="1433339"/>
                </a:lnTo>
                <a:lnTo>
                  <a:pt x="205945" y="600199"/>
                </a:lnTo>
                <a:lnTo>
                  <a:pt x="93726" y="600199"/>
                </a:lnTo>
                <a:lnTo>
                  <a:pt x="93726" y="700518"/>
                </a:lnTo>
                <a:lnTo>
                  <a:pt x="0" y="700518"/>
                </a:lnTo>
                <a:lnTo>
                  <a:pt x="0" y="1523455"/>
                </a:lnTo>
                <a:lnTo>
                  <a:pt x="0" y="1584665"/>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nvSpPr>
        <p:spPr>
          <a:xfrm>
            <a:off x="-1" y="4800025"/>
            <a:ext cx="12192001" cy="216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6096000" y="0"/>
            <a:ext cx="6096000" cy="6858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6096000" cy="6858000"/>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94872" y="179882"/>
            <a:ext cx="11827239" cy="6490741"/>
          </a:xfrm>
          <a:prstGeom prst="rect">
            <a:avLst/>
          </a:prstGeom>
          <a:solidFill>
            <a:schemeClr val="bg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矩形 6"/>
          <p:cNvSpPr/>
          <p:nvPr userDrawn="1"/>
        </p:nvSpPr>
        <p:spPr>
          <a:xfrm>
            <a:off x="0" y="6733309"/>
            <a:ext cx="12192000" cy="124691"/>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969818"/>
          </a:xfrm>
          <a:prstGeom prst="rect">
            <a:avLst/>
          </a:prstGeom>
          <a:solidFill>
            <a:srgbClr val="197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FB9C0B1-CF2D-4AAF-A7CA-00242F601B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BE8FCC-3541-4AD2-9FB3-B4A919739C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9C0B1-CF2D-4AAF-A7CA-00242F601B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8FCC-3541-4AD2-9FB3-B4A919739C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9C0B1-CF2D-4AAF-A7CA-00242F601B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8FCC-3541-4AD2-9FB3-B4A919739C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14.xml"/></Relationships>
</file>

<file path=ppt/slides/_rels/slide12.xml.rels><?xml version="1.0" encoding="UTF-8" standalone="yes"?>
<Relationships xmlns="http://schemas.openxmlformats.org/package/2006/relationships"><Relationship Id="rId9" Type="http://schemas.openxmlformats.org/officeDocument/2006/relationships/tags" Target="../tags/tag623.xml"/><Relationship Id="rId81" Type="http://schemas.openxmlformats.org/officeDocument/2006/relationships/notesSlide" Target="../notesSlides/notesSlide7.xml"/><Relationship Id="rId80" Type="http://schemas.openxmlformats.org/officeDocument/2006/relationships/slideLayout" Target="../slideLayouts/slideLayout7.xml"/><Relationship Id="rId8" Type="http://schemas.openxmlformats.org/officeDocument/2006/relationships/tags" Target="../tags/tag622.xml"/><Relationship Id="rId79" Type="http://schemas.openxmlformats.org/officeDocument/2006/relationships/tags" Target="../tags/tag693.xml"/><Relationship Id="rId78" Type="http://schemas.openxmlformats.org/officeDocument/2006/relationships/tags" Target="../tags/tag692.xml"/><Relationship Id="rId77" Type="http://schemas.openxmlformats.org/officeDocument/2006/relationships/tags" Target="../tags/tag691.xml"/><Relationship Id="rId76" Type="http://schemas.openxmlformats.org/officeDocument/2006/relationships/tags" Target="../tags/tag690.xml"/><Relationship Id="rId75" Type="http://schemas.openxmlformats.org/officeDocument/2006/relationships/tags" Target="../tags/tag689.xml"/><Relationship Id="rId74" Type="http://schemas.openxmlformats.org/officeDocument/2006/relationships/tags" Target="../tags/tag688.xml"/><Relationship Id="rId73" Type="http://schemas.openxmlformats.org/officeDocument/2006/relationships/tags" Target="../tags/tag687.xml"/><Relationship Id="rId72" Type="http://schemas.openxmlformats.org/officeDocument/2006/relationships/tags" Target="../tags/tag686.xml"/><Relationship Id="rId71" Type="http://schemas.openxmlformats.org/officeDocument/2006/relationships/tags" Target="../tags/tag685.xml"/><Relationship Id="rId70" Type="http://schemas.openxmlformats.org/officeDocument/2006/relationships/tags" Target="../tags/tag684.xml"/><Relationship Id="rId7" Type="http://schemas.openxmlformats.org/officeDocument/2006/relationships/tags" Target="../tags/tag621.xml"/><Relationship Id="rId69" Type="http://schemas.openxmlformats.org/officeDocument/2006/relationships/tags" Target="../tags/tag683.xml"/><Relationship Id="rId68" Type="http://schemas.openxmlformats.org/officeDocument/2006/relationships/tags" Target="../tags/tag682.xml"/><Relationship Id="rId67" Type="http://schemas.openxmlformats.org/officeDocument/2006/relationships/tags" Target="../tags/tag681.xml"/><Relationship Id="rId66" Type="http://schemas.openxmlformats.org/officeDocument/2006/relationships/tags" Target="../tags/tag680.xml"/><Relationship Id="rId65" Type="http://schemas.openxmlformats.org/officeDocument/2006/relationships/tags" Target="../tags/tag679.xml"/><Relationship Id="rId64" Type="http://schemas.openxmlformats.org/officeDocument/2006/relationships/tags" Target="../tags/tag678.xml"/><Relationship Id="rId63" Type="http://schemas.openxmlformats.org/officeDocument/2006/relationships/tags" Target="../tags/tag677.xml"/><Relationship Id="rId62" Type="http://schemas.openxmlformats.org/officeDocument/2006/relationships/tags" Target="../tags/tag676.xml"/><Relationship Id="rId61" Type="http://schemas.openxmlformats.org/officeDocument/2006/relationships/tags" Target="../tags/tag675.xml"/><Relationship Id="rId60" Type="http://schemas.openxmlformats.org/officeDocument/2006/relationships/tags" Target="../tags/tag674.xml"/><Relationship Id="rId6" Type="http://schemas.openxmlformats.org/officeDocument/2006/relationships/tags" Target="../tags/tag620.xml"/><Relationship Id="rId59" Type="http://schemas.openxmlformats.org/officeDocument/2006/relationships/tags" Target="../tags/tag673.xml"/><Relationship Id="rId58" Type="http://schemas.openxmlformats.org/officeDocument/2006/relationships/tags" Target="../tags/tag672.xml"/><Relationship Id="rId57" Type="http://schemas.openxmlformats.org/officeDocument/2006/relationships/tags" Target="../tags/tag671.xml"/><Relationship Id="rId56" Type="http://schemas.openxmlformats.org/officeDocument/2006/relationships/tags" Target="../tags/tag670.xml"/><Relationship Id="rId55" Type="http://schemas.openxmlformats.org/officeDocument/2006/relationships/tags" Target="../tags/tag669.xml"/><Relationship Id="rId54" Type="http://schemas.openxmlformats.org/officeDocument/2006/relationships/tags" Target="../tags/tag668.xml"/><Relationship Id="rId53" Type="http://schemas.openxmlformats.org/officeDocument/2006/relationships/tags" Target="../tags/tag667.xml"/><Relationship Id="rId52" Type="http://schemas.openxmlformats.org/officeDocument/2006/relationships/tags" Target="../tags/tag666.xml"/><Relationship Id="rId51" Type="http://schemas.openxmlformats.org/officeDocument/2006/relationships/tags" Target="../tags/tag665.xml"/><Relationship Id="rId50" Type="http://schemas.openxmlformats.org/officeDocument/2006/relationships/tags" Target="../tags/tag664.xml"/><Relationship Id="rId5" Type="http://schemas.openxmlformats.org/officeDocument/2006/relationships/tags" Target="../tags/tag619.xml"/><Relationship Id="rId49" Type="http://schemas.openxmlformats.org/officeDocument/2006/relationships/tags" Target="../tags/tag663.xml"/><Relationship Id="rId48" Type="http://schemas.openxmlformats.org/officeDocument/2006/relationships/tags" Target="../tags/tag662.xml"/><Relationship Id="rId47" Type="http://schemas.openxmlformats.org/officeDocument/2006/relationships/tags" Target="../tags/tag661.xml"/><Relationship Id="rId46" Type="http://schemas.openxmlformats.org/officeDocument/2006/relationships/tags" Target="../tags/tag660.xml"/><Relationship Id="rId45" Type="http://schemas.openxmlformats.org/officeDocument/2006/relationships/tags" Target="../tags/tag659.xml"/><Relationship Id="rId44" Type="http://schemas.openxmlformats.org/officeDocument/2006/relationships/tags" Target="../tags/tag658.xml"/><Relationship Id="rId43" Type="http://schemas.openxmlformats.org/officeDocument/2006/relationships/tags" Target="../tags/tag657.xml"/><Relationship Id="rId42" Type="http://schemas.openxmlformats.org/officeDocument/2006/relationships/tags" Target="../tags/tag656.xml"/><Relationship Id="rId41" Type="http://schemas.openxmlformats.org/officeDocument/2006/relationships/tags" Target="../tags/tag655.xml"/><Relationship Id="rId40" Type="http://schemas.openxmlformats.org/officeDocument/2006/relationships/tags" Target="../tags/tag654.xml"/><Relationship Id="rId4" Type="http://schemas.openxmlformats.org/officeDocument/2006/relationships/tags" Target="../tags/tag618.xml"/><Relationship Id="rId39" Type="http://schemas.openxmlformats.org/officeDocument/2006/relationships/tags" Target="../tags/tag653.xml"/><Relationship Id="rId38" Type="http://schemas.openxmlformats.org/officeDocument/2006/relationships/tags" Target="../tags/tag652.xml"/><Relationship Id="rId37" Type="http://schemas.openxmlformats.org/officeDocument/2006/relationships/tags" Target="../tags/tag651.xml"/><Relationship Id="rId36" Type="http://schemas.openxmlformats.org/officeDocument/2006/relationships/tags" Target="../tags/tag650.xml"/><Relationship Id="rId35" Type="http://schemas.openxmlformats.org/officeDocument/2006/relationships/tags" Target="../tags/tag649.xml"/><Relationship Id="rId34" Type="http://schemas.openxmlformats.org/officeDocument/2006/relationships/tags" Target="../tags/tag648.xml"/><Relationship Id="rId33" Type="http://schemas.openxmlformats.org/officeDocument/2006/relationships/tags" Target="../tags/tag647.xml"/><Relationship Id="rId32" Type="http://schemas.openxmlformats.org/officeDocument/2006/relationships/tags" Target="../tags/tag646.xml"/><Relationship Id="rId31" Type="http://schemas.openxmlformats.org/officeDocument/2006/relationships/tags" Target="../tags/tag645.xml"/><Relationship Id="rId30" Type="http://schemas.openxmlformats.org/officeDocument/2006/relationships/tags" Target="../tags/tag644.xml"/><Relationship Id="rId3" Type="http://schemas.openxmlformats.org/officeDocument/2006/relationships/tags" Target="../tags/tag617.xml"/><Relationship Id="rId29" Type="http://schemas.openxmlformats.org/officeDocument/2006/relationships/tags" Target="../tags/tag643.xml"/><Relationship Id="rId28" Type="http://schemas.openxmlformats.org/officeDocument/2006/relationships/tags" Target="../tags/tag642.xml"/><Relationship Id="rId27" Type="http://schemas.openxmlformats.org/officeDocument/2006/relationships/tags" Target="../tags/tag641.xml"/><Relationship Id="rId26" Type="http://schemas.openxmlformats.org/officeDocument/2006/relationships/tags" Target="../tags/tag640.xml"/><Relationship Id="rId25" Type="http://schemas.openxmlformats.org/officeDocument/2006/relationships/tags" Target="../tags/tag639.xml"/><Relationship Id="rId24" Type="http://schemas.openxmlformats.org/officeDocument/2006/relationships/tags" Target="../tags/tag638.xml"/><Relationship Id="rId23" Type="http://schemas.openxmlformats.org/officeDocument/2006/relationships/tags" Target="../tags/tag637.xml"/><Relationship Id="rId22" Type="http://schemas.openxmlformats.org/officeDocument/2006/relationships/tags" Target="../tags/tag636.xml"/><Relationship Id="rId21" Type="http://schemas.openxmlformats.org/officeDocument/2006/relationships/tags" Target="../tags/tag635.xml"/><Relationship Id="rId20" Type="http://schemas.openxmlformats.org/officeDocument/2006/relationships/tags" Target="../tags/tag634.xml"/><Relationship Id="rId2" Type="http://schemas.openxmlformats.org/officeDocument/2006/relationships/tags" Target="../tags/tag616.xml"/><Relationship Id="rId19" Type="http://schemas.openxmlformats.org/officeDocument/2006/relationships/tags" Target="../tags/tag633.xml"/><Relationship Id="rId18" Type="http://schemas.openxmlformats.org/officeDocument/2006/relationships/tags" Target="../tags/tag632.xml"/><Relationship Id="rId17" Type="http://schemas.openxmlformats.org/officeDocument/2006/relationships/tags" Target="../tags/tag631.xml"/><Relationship Id="rId16" Type="http://schemas.openxmlformats.org/officeDocument/2006/relationships/tags" Target="../tags/tag630.xml"/><Relationship Id="rId15" Type="http://schemas.openxmlformats.org/officeDocument/2006/relationships/tags" Target="../tags/tag629.xml"/><Relationship Id="rId14" Type="http://schemas.openxmlformats.org/officeDocument/2006/relationships/tags" Target="../tags/tag628.xml"/><Relationship Id="rId13" Type="http://schemas.openxmlformats.org/officeDocument/2006/relationships/tags" Target="../tags/tag627.xml"/><Relationship Id="rId12" Type="http://schemas.openxmlformats.org/officeDocument/2006/relationships/tags" Target="../tags/tag626.xml"/><Relationship Id="rId11" Type="http://schemas.openxmlformats.org/officeDocument/2006/relationships/tags" Target="../tags/tag625.xml"/><Relationship Id="rId10" Type="http://schemas.openxmlformats.org/officeDocument/2006/relationships/tags" Target="../tags/tag624.xml"/><Relationship Id="rId1" Type="http://schemas.openxmlformats.org/officeDocument/2006/relationships/tags" Target="../tags/tag6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7.xml"/></Relationships>
</file>

<file path=ppt/slides/_rels/slide18.xml.rels><?xml version="1.0" encoding="UTF-8" standalone="yes"?>
<Relationships xmlns="http://schemas.openxmlformats.org/package/2006/relationships"><Relationship Id="rId9" Type="http://schemas.openxmlformats.org/officeDocument/2006/relationships/tags" Target="../tags/tag705.xml"/><Relationship Id="rId8" Type="http://schemas.openxmlformats.org/officeDocument/2006/relationships/tags" Target="../tags/tag704.xml"/><Relationship Id="rId7" Type="http://schemas.openxmlformats.org/officeDocument/2006/relationships/tags" Target="../tags/tag703.xml"/><Relationship Id="rId6" Type="http://schemas.openxmlformats.org/officeDocument/2006/relationships/tags" Target="../tags/tag702.xml"/><Relationship Id="rId5" Type="http://schemas.openxmlformats.org/officeDocument/2006/relationships/tags" Target="../tags/tag701.xml"/><Relationship Id="rId4" Type="http://schemas.openxmlformats.org/officeDocument/2006/relationships/tags" Target="../tags/tag700.xml"/><Relationship Id="rId3" Type="http://schemas.openxmlformats.org/officeDocument/2006/relationships/tags" Target="../tags/tag699.xml"/><Relationship Id="rId2" Type="http://schemas.openxmlformats.org/officeDocument/2006/relationships/image" Target="../media/image15.png"/><Relationship Id="rId10" Type="http://schemas.openxmlformats.org/officeDocument/2006/relationships/slideLayout" Target="../slideLayouts/slideLayout30.xml"/><Relationship Id="rId1" Type="http://schemas.openxmlformats.org/officeDocument/2006/relationships/tags" Target="../tags/tag69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6.xml"/></Relationships>
</file>

<file path=ppt/slides/_rels/slide2.xml.rels><?xml version="1.0" encoding="UTF-8" standalone="yes"?>
<Relationships xmlns="http://schemas.openxmlformats.org/package/2006/relationships"><Relationship Id="rId99" Type="http://schemas.openxmlformats.org/officeDocument/2006/relationships/tags" Target="../tags/tag266.xml"/><Relationship Id="rId98" Type="http://schemas.openxmlformats.org/officeDocument/2006/relationships/tags" Target="../tags/tag265.xml"/><Relationship Id="rId97" Type="http://schemas.openxmlformats.org/officeDocument/2006/relationships/tags" Target="../tags/tag264.xml"/><Relationship Id="rId96" Type="http://schemas.openxmlformats.org/officeDocument/2006/relationships/tags" Target="../tags/tag263.xml"/><Relationship Id="rId95" Type="http://schemas.openxmlformats.org/officeDocument/2006/relationships/tags" Target="../tags/tag262.xml"/><Relationship Id="rId94" Type="http://schemas.openxmlformats.org/officeDocument/2006/relationships/tags" Target="../tags/tag261.xml"/><Relationship Id="rId93" Type="http://schemas.openxmlformats.org/officeDocument/2006/relationships/tags" Target="../tags/tag260.xml"/><Relationship Id="rId92" Type="http://schemas.openxmlformats.org/officeDocument/2006/relationships/tags" Target="../tags/tag259.xml"/><Relationship Id="rId91" Type="http://schemas.openxmlformats.org/officeDocument/2006/relationships/tags" Target="../tags/tag258.xml"/><Relationship Id="rId90" Type="http://schemas.openxmlformats.org/officeDocument/2006/relationships/tags" Target="../tags/tag257.xml"/><Relationship Id="rId9" Type="http://schemas.openxmlformats.org/officeDocument/2006/relationships/tags" Target="../tags/tag176.xml"/><Relationship Id="rId89" Type="http://schemas.openxmlformats.org/officeDocument/2006/relationships/tags" Target="../tags/tag256.xml"/><Relationship Id="rId88" Type="http://schemas.openxmlformats.org/officeDocument/2006/relationships/tags" Target="../tags/tag255.xml"/><Relationship Id="rId87" Type="http://schemas.openxmlformats.org/officeDocument/2006/relationships/tags" Target="../tags/tag254.xml"/><Relationship Id="rId86" Type="http://schemas.openxmlformats.org/officeDocument/2006/relationships/tags" Target="../tags/tag253.xml"/><Relationship Id="rId85" Type="http://schemas.openxmlformats.org/officeDocument/2006/relationships/tags" Target="../tags/tag252.xml"/><Relationship Id="rId84" Type="http://schemas.openxmlformats.org/officeDocument/2006/relationships/tags" Target="../tags/tag251.xml"/><Relationship Id="rId83" Type="http://schemas.openxmlformats.org/officeDocument/2006/relationships/tags" Target="../tags/tag250.xml"/><Relationship Id="rId82" Type="http://schemas.openxmlformats.org/officeDocument/2006/relationships/tags" Target="../tags/tag249.xml"/><Relationship Id="rId81" Type="http://schemas.openxmlformats.org/officeDocument/2006/relationships/tags" Target="../tags/tag248.xml"/><Relationship Id="rId80" Type="http://schemas.openxmlformats.org/officeDocument/2006/relationships/tags" Target="../tags/tag247.xml"/><Relationship Id="rId8" Type="http://schemas.openxmlformats.org/officeDocument/2006/relationships/tags" Target="../tags/tag175.xml"/><Relationship Id="rId79" Type="http://schemas.openxmlformats.org/officeDocument/2006/relationships/tags" Target="../tags/tag246.xml"/><Relationship Id="rId78" Type="http://schemas.openxmlformats.org/officeDocument/2006/relationships/tags" Target="../tags/tag245.xml"/><Relationship Id="rId77" Type="http://schemas.openxmlformats.org/officeDocument/2006/relationships/tags" Target="../tags/tag244.xml"/><Relationship Id="rId76" Type="http://schemas.openxmlformats.org/officeDocument/2006/relationships/tags" Target="../tags/tag243.xml"/><Relationship Id="rId75" Type="http://schemas.openxmlformats.org/officeDocument/2006/relationships/tags" Target="../tags/tag242.xml"/><Relationship Id="rId74" Type="http://schemas.openxmlformats.org/officeDocument/2006/relationships/tags" Target="../tags/tag241.xml"/><Relationship Id="rId73" Type="http://schemas.openxmlformats.org/officeDocument/2006/relationships/tags" Target="../tags/tag240.xml"/><Relationship Id="rId72" Type="http://schemas.openxmlformats.org/officeDocument/2006/relationships/tags" Target="../tags/tag239.xml"/><Relationship Id="rId71" Type="http://schemas.openxmlformats.org/officeDocument/2006/relationships/tags" Target="../tags/tag238.xml"/><Relationship Id="rId70" Type="http://schemas.openxmlformats.org/officeDocument/2006/relationships/tags" Target="../tags/tag237.xml"/><Relationship Id="rId7" Type="http://schemas.openxmlformats.org/officeDocument/2006/relationships/tags" Target="../tags/tag174.xml"/><Relationship Id="rId69" Type="http://schemas.openxmlformats.org/officeDocument/2006/relationships/tags" Target="../tags/tag236.xml"/><Relationship Id="rId68" Type="http://schemas.openxmlformats.org/officeDocument/2006/relationships/tags" Target="../tags/tag235.xml"/><Relationship Id="rId67" Type="http://schemas.openxmlformats.org/officeDocument/2006/relationships/tags" Target="../tags/tag234.xml"/><Relationship Id="rId66" Type="http://schemas.openxmlformats.org/officeDocument/2006/relationships/tags" Target="../tags/tag233.xml"/><Relationship Id="rId65" Type="http://schemas.openxmlformats.org/officeDocument/2006/relationships/tags" Target="../tags/tag232.xml"/><Relationship Id="rId64" Type="http://schemas.openxmlformats.org/officeDocument/2006/relationships/tags" Target="../tags/tag231.xml"/><Relationship Id="rId63" Type="http://schemas.openxmlformats.org/officeDocument/2006/relationships/tags" Target="../tags/tag230.xml"/><Relationship Id="rId62" Type="http://schemas.openxmlformats.org/officeDocument/2006/relationships/tags" Target="../tags/tag229.xml"/><Relationship Id="rId61" Type="http://schemas.openxmlformats.org/officeDocument/2006/relationships/tags" Target="../tags/tag228.xml"/><Relationship Id="rId60" Type="http://schemas.openxmlformats.org/officeDocument/2006/relationships/tags" Target="../tags/tag227.xml"/><Relationship Id="rId6" Type="http://schemas.openxmlformats.org/officeDocument/2006/relationships/tags" Target="../tags/tag173.xml"/><Relationship Id="rId59" Type="http://schemas.openxmlformats.org/officeDocument/2006/relationships/tags" Target="../tags/tag226.xml"/><Relationship Id="rId58" Type="http://schemas.openxmlformats.org/officeDocument/2006/relationships/tags" Target="../tags/tag225.xml"/><Relationship Id="rId57" Type="http://schemas.openxmlformats.org/officeDocument/2006/relationships/tags" Target="../tags/tag224.xml"/><Relationship Id="rId56" Type="http://schemas.openxmlformats.org/officeDocument/2006/relationships/tags" Target="../tags/tag223.xml"/><Relationship Id="rId55" Type="http://schemas.openxmlformats.org/officeDocument/2006/relationships/tags" Target="../tags/tag222.xml"/><Relationship Id="rId54" Type="http://schemas.openxmlformats.org/officeDocument/2006/relationships/tags" Target="../tags/tag221.xml"/><Relationship Id="rId53" Type="http://schemas.openxmlformats.org/officeDocument/2006/relationships/tags" Target="../tags/tag220.xml"/><Relationship Id="rId52" Type="http://schemas.openxmlformats.org/officeDocument/2006/relationships/tags" Target="../tags/tag219.xml"/><Relationship Id="rId51" Type="http://schemas.openxmlformats.org/officeDocument/2006/relationships/tags" Target="../tags/tag218.xml"/><Relationship Id="rId50" Type="http://schemas.openxmlformats.org/officeDocument/2006/relationships/tags" Target="../tags/tag217.xml"/><Relationship Id="rId5" Type="http://schemas.openxmlformats.org/officeDocument/2006/relationships/tags" Target="../tags/tag172.xml"/><Relationship Id="rId49" Type="http://schemas.openxmlformats.org/officeDocument/2006/relationships/tags" Target="../tags/tag216.xml"/><Relationship Id="rId48" Type="http://schemas.openxmlformats.org/officeDocument/2006/relationships/tags" Target="../tags/tag215.xml"/><Relationship Id="rId47" Type="http://schemas.openxmlformats.org/officeDocument/2006/relationships/tags" Target="../tags/tag214.xml"/><Relationship Id="rId46" Type="http://schemas.openxmlformats.org/officeDocument/2006/relationships/tags" Target="../tags/tag213.xml"/><Relationship Id="rId45" Type="http://schemas.openxmlformats.org/officeDocument/2006/relationships/tags" Target="../tags/tag212.xml"/><Relationship Id="rId44" Type="http://schemas.openxmlformats.org/officeDocument/2006/relationships/tags" Target="../tags/tag211.xml"/><Relationship Id="rId43" Type="http://schemas.openxmlformats.org/officeDocument/2006/relationships/tags" Target="../tags/tag210.xml"/><Relationship Id="rId42" Type="http://schemas.openxmlformats.org/officeDocument/2006/relationships/tags" Target="../tags/tag209.xml"/><Relationship Id="rId41" Type="http://schemas.openxmlformats.org/officeDocument/2006/relationships/tags" Target="../tags/tag208.xml"/><Relationship Id="rId40" Type="http://schemas.openxmlformats.org/officeDocument/2006/relationships/tags" Target="../tags/tag207.xml"/><Relationship Id="rId4" Type="http://schemas.openxmlformats.org/officeDocument/2006/relationships/tags" Target="../tags/tag171.xml"/><Relationship Id="rId39" Type="http://schemas.openxmlformats.org/officeDocument/2006/relationships/tags" Target="../tags/tag206.xml"/><Relationship Id="rId38" Type="http://schemas.openxmlformats.org/officeDocument/2006/relationships/tags" Target="../tags/tag205.xml"/><Relationship Id="rId37" Type="http://schemas.openxmlformats.org/officeDocument/2006/relationships/tags" Target="../tags/tag204.xml"/><Relationship Id="rId36" Type="http://schemas.openxmlformats.org/officeDocument/2006/relationships/tags" Target="../tags/tag203.xml"/><Relationship Id="rId35" Type="http://schemas.openxmlformats.org/officeDocument/2006/relationships/tags" Target="../tags/tag202.xml"/><Relationship Id="rId34" Type="http://schemas.openxmlformats.org/officeDocument/2006/relationships/tags" Target="../tags/tag201.xml"/><Relationship Id="rId33" Type="http://schemas.openxmlformats.org/officeDocument/2006/relationships/tags" Target="../tags/tag200.xml"/><Relationship Id="rId32" Type="http://schemas.openxmlformats.org/officeDocument/2006/relationships/tags" Target="../tags/tag199.xml"/><Relationship Id="rId31" Type="http://schemas.openxmlformats.org/officeDocument/2006/relationships/tags" Target="../tags/tag198.xml"/><Relationship Id="rId30" Type="http://schemas.openxmlformats.org/officeDocument/2006/relationships/tags" Target="../tags/tag197.xml"/><Relationship Id="rId3" Type="http://schemas.openxmlformats.org/officeDocument/2006/relationships/tags" Target="../tags/tag170.xml"/><Relationship Id="rId29" Type="http://schemas.openxmlformats.org/officeDocument/2006/relationships/tags" Target="../tags/tag196.xml"/><Relationship Id="rId28" Type="http://schemas.openxmlformats.org/officeDocument/2006/relationships/tags" Target="../tags/tag195.xml"/><Relationship Id="rId27" Type="http://schemas.openxmlformats.org/officeDocument/2006/relationships/tags" Target="../tags/tag194.xml"/><Relationship Id="rId26" Type="http://schemas.openxmlformats.org/officeDocument/2006/relationships/tags" Target="../tags/tag193.xml"/><Relationship Id="rId25" Type="http://schemas.openxmlformats.org/officeDocument/2006/relationships/tags" Target="../tags/tag192.xml"/><Relationship Id="rId24" Type="http://schemas.openxmlformats.org/officeDocument/2006/relationships/tags" Target="../tags/tag191.xml"/><Relationship Id="rId23" Type="http://schemas.openxmlformats.org/officeDocument/2006/relationships/tags" Target="../tags/tag190.xml"/><Relationship Id="rId22" Type="http://schemas.openxmlformats.org/officeDocument/2006/relationships/tags" Target="../tags/tag189.xml"/><Relationship Id="rId21" Type="http://schemas.openxmlformats.org/officeDocument/2006/relationships/tags" Target="../tags/tag188.xml"/><Relationship Id="rId209" Type="http://schemas.openxmlformats.org/officeDocument/2006/relationships/notesSlide" Target="../notesSlides/notesSlide2.xml"/><Relationship Id="rId208" Type="http://schemas.openxmlformats.org/officeDocument/2006/relationships/slideLayout" Target="../slideLayouts/slideLayout6.xml"/><Relationship Id="rId207" Type="http://schemas.openxmlformats.org/officeDocument/2006/relationships/image" Target="../media/image14.svg"/><Relationship Id="rId206" Type="http://schemas.openxmlformats.org/officeDocument/2006/relationships/image" Target="../media/image13.png"/><Relationship Id="rId205" Type="http://schemas.openxmlformats.org/officeDocument/2006/relationships/tags" Target="../tags/tag372.xml"/><Relationship Id="rId204" Type="http://schemas.openxmlformats.org/officeDocument/2006/relationships/tags" Target="../tags/tag371.xml"/><Relationship Id="rId203" Type="http://schemas.openxmlformats.org/officeDocument/2006/relationships/tags" Target="../tags/tag370.xml"/><Relationship Id="rId202" Type="http://schemas.openxmlformats.org/officeDocument/2006/relationships/tags" Target="../tags/tag369.xml"/><Relationship Id="rId201" Type="http://schemas.openxmlformats.org/officeDocument/2006/relationships/tags" Target="../tags/tag368.xml"/><Relationship Id="rId200" Type="http://schemas.openxmlformats.org/officeDocument/2006/relationships/tags" Target="../tags/tag367.xml"/><Relationship Id="rId20" Type="http://schemas.openxmlformats.org/officeDocument/2006/relationships/tags" Target="../tags/tag187.xml"/><Relationship Id="rId2" Type="http://schemas.openxmlformats.org/officeDocument/2006/relationships/image" Target="../media/image12.png"/><Relationship Id="rId199" Type="http://schemas.openxmlformats.org/officeDocument/2006/relationships/tags" Target="../tags/tag366.xml"/><Relationship Id="rId198" Type="http://schemas.openxmlformats.org/officeDocument/2006/relationships/tags" Target="../tags/tag365.xml"/><Relationship Id="rId197" Type="http://schemas.openxmlformats.org/officeDocument/2006/relationships/tags" Target="../tags/tag364.xml"/><Relationship Id="rId196" Type="http://schemas.openxmlformats.org/officeDocument/2006/relationships/tags" Target="../tags/tag363.xml"/><Relationship Id="rId195" Type="http://schemas.openxmlformats.org/officeDocument/2006/relationships/tags" Target="../tags/tag362.xml"/><Relationship Id="rId194" Type="http://schemas.openxmlformats.org/officeDocument/2006/relationships/tags" Target="../tags/tag361.xml"/><Relationship Id="rId193" Type="http://schemas.openxmlformats.org/officeDocument/2006/relationships/tags" Target="../tags/tag360.xml"/><Relationship Id="rId192" Type="http://schemas.openxmlformats.org/officeDocument/2006/relationships/tags" Target="../tags/tag359.xml"/><Relationship Id="rId191" Type="http://schemas.openxmlformats.org/officeDocument/2006/relationships/tags" Target="../tags/tag358.xml"/><Relationship Id="rId190" Type="http://schemas.openxmlformats.org/officeDocument/2006/relationships/tags" Target="../tags/tag357.xml"/><Relationship Id="rId19" Type="http://schemas.openxmlformats.org/officeDocument/2006/relationships/tags" Target="../tags/tag186.xml"/><Relationship Id="rId189" Type="http://schemas.openxmlformats.org/officeDocument/2006/relationships/tags" Target="../tags/tag356.xml"/><Relationship Id="rId188" Type="http://schemas.openxmlformats.org/officeDocument/2006/relationships/tags" Target="../tags/tag355.xml"/><Relationship Id="rId187" Type="http://schemas.openxmlformats.org/officeDocument/2006/relationships/tags" Target="../tags/tag354.xml"/><Relationship Id="rId186" Type="http://schemas.openxmlformats.org/officeDocument/2006/relationships/tags" Target="../tags/tag353.xml"/><Relationship Id="rId185" Type="http://schemas.openxmlformats.org/officeDocument/2006/relationships/tags" Target="../tags/tag352.xml"/><Relationship Id="rId184" Type="http://schemas.openxmlformats.org/officeDocument/2006/relationships/tags" Target="../tags/tag351.xml"/><Relationship Id="rId183" Type="http://schemas.openxmlformats.org/officeDocument/2006/relationships/tags" Target="../tags/tag350.xml"/><Relationship Id="rId182" Type="http://schemas.openxmlformats.org/officeDocument/2006/relationships/tags" Target="../tags/tag349.xml"/><Relationship Id="rId181" Type="http://schemas.openxmlformats.org/officeDocument/2006/relationships/tags" Target="../tags/tag348.xml"/><Relationship Id="rId180" Type="http://schemas.openxmlformats.org/officeDocument/2006/relationships/tags" Target="../tags/tag347.xml"/><Relationship Id="rId18" Type="http://schemas.openxmlformats.org/officeDocument/2006/relationships/tags" Target="../tags/tag185.xml"/><Relationship Id="rId179" Type="http://schemas.openxmlformats.org/officeDocument/2006/relationships/tags" Target="../tags/tag346.xml"/><Relationship Id="rId178" Type="http://schemas.openxmlformats.org/officeDocument/2006/relationships/tags" Target="../tags/tag345.xml"/><Relationship Id="rId177" Type="http://schemas.openxmlformats.org/officeDocument/2006/relationships/tags" Target="../tags/tag344.xml"/><Relationship Id="rId176" Type="http://schemas.openxmlformats.org/officeDocument/2006/relationships/tags" Target="../tags/tag343.xml"/><Relationship Id="rId175" Type="http://schemas.openxmlformats.org/officeDocument/2006/relationships/tags" Target="../tags/tag342.xml"/><Relationship Id="rId174" Type="http://schemas.openxmlformats.org/officeDocument/2006/relationships/tags" Target="../tags/tag341.xml"/><Relationship Id="rId173" Type="http://schemas.openxmlformats.org/officeDocument/2006/relationships/tags" Target="../tags/tag340.xml"/><Relationship Id="rId172" Type="http://schemas.openxmlformats.org/officeDocument/2006/relationships/tags" Target="../tags/tag339.xml"/><Relationship Id="rId171" Type="http://schemas.openxmlformats.org/officeDocument/2006/relationships/tags" Target="../tags/tag338.xml"/><Relationship Id="rId170" Type="http://schemas.openxmlformats.org/officeDocument/2006/relationships/tags" Target="../tags/tag337.xml"/><Relationship Id="rId17" Type="http://schemas.openxmlformats.org/officeDocument/2006/relationships/tags" Target="../tags/tag184.xml"/><Relationship Id="rId169" Type="http://schemas.openxmlformats.org/officeDocument/2006/relationships/tags" Target="../tags/tag336.xml"/><Relationship Id="rId168" Type="http://schemas.openxmlformats.org/officeDocument/2006/relationships/tags" Target="../tags/tag335.xml"/><Relationship Id="rId167" Type="http://schemas.openxmlformats.org/officeDocument/2006/relationships/tags" Target="../tags/tag334.xml"/><Relationship Id="rId166" Type="http://schemas.openxmlformats.org/officeDocument/2006/relationships/tags" Target="../tags/tag333.xml"/><Relationship Id="rId165" Type="http://schemas.openxmlformats.org/officeDocument/2006/relationships/tags" Target="../tags/tag332.xml"/><Relationship Id="rId164" Type="http://schemas.openxmlformats.org/officeDocument/2006/relationships/tags" Target="../tags/tag331.xml"/><Relationship Id="rId163" Type="http://schemas.openxmlformats.org/officeDocument/2006/relationships/tags" Target="../tags/tag330.xml"/><Relationship Id="rId162" Type="http://schemas.openxmlformats.org/officeDocument/2006/relationships/tags" Target="../tags/tag329.xml"/><Relationship Id="rId161" Type="http://schemas.openxmlformats.org/officeDocument/2006/relationships/tags" Target="../tags/tag328.xml"/><Relationship Id="rId160" Type="http://schemas.openxmlformats.org/officeDocument/2006/relationships/tags" Target="../tags/tag327.xml"/><Relationship Id="rId16" Type="http://schemas.openxmlformats.org/officeDocument/2006/relationships/tags" Target="../tags/tag183.xml"/><Relationship Id="rId159" Type="http://schemas.openxmlformats.org/officeDocument/2006/relationships/tags" Target="../tags/tag326.xml"/><Relationship Id="rId158" Type="http://schemas.openxmlformats.org/officeDocument/2006/relationships/tags" Target="../tags/tag325.xml"/><Relationship Id="rId157" Type="http://schemas.openxmlformats.org/officeDocument/2006/relationships/tags" Target="../tags/tag324.xml"/><Relationship Id="rId156" Type="http://schemas.openxmlformats.org/officeDocument/2006/relationships/tags" Target="../tags/tag323.xml"/><Relationship Id="rId155" Type="http://schemas.openxmlformats.org/officeDocument/2006/relationships/tags" Target="../tags/tag322.xml"/><Relationship Id="rId154" Type="http://schemas.openxmlformats.org/officeDocument/2006/relationships/tags" Target="../tags/tag321.xml"/><Relationship Id="rId153" Type="http://schemas.openxmlformats.org/officeDocument/2006/relationships/tags" Target="../tags/tag320.xml"/><Relationship Id="rId152" Type="http://schemas.openxmlformats.org/officeDocument/2006/relationships/tags" Target="../tags/tag319.xml"/><Relationship Id="rId151" Type="http://schemas.openxmlformats.org/officeDocument/2006/relationships/tags" Target="../tags/tag318.xml"/><Relationship Id="rId150" Type="http://schemas.openxmlformats.org/officeDocument/2006/relationships/tags" Target="../tags/tag317.xml"/><Relationship Id="rId15" Type="http://schemas.openxmlformats.org/officeDocument/2006/relationships/tags" Target="../tags/tag182.xml"/><Relationship Id="rId149" Type="http://schemas.openxmlformats.org/officeDocument/2006/relationships/tags" Target="../tags/tag316.xml"/><Relationship Id="rId148" Type="http://schemas.openxmlformats.org/officeDocument/2006/relationships/tags" Target="../tags/tag315.xml"/><Relationship Id="rId147" Type="http://schemas.openxmlformats.org/officeDocument/2006/relationships/tags" Target="../tags/tag314.xml"/><Relationship Id="rId146" Type="http://schemas.openxmlformats.org/officeDocument/2006/relationships/tags" Target="../tags/tag313.xml"/><Relationship Id="rId145" Type="http://schemas.openxmlformats.org/officeDocument/2006/relationships/tags" Target="../tags/tag312.xml"/><Relationship Id="rId144" Type="http://schemas.openxmlformats.org/officeDocument/2006/relationships/tags" Target="../tags/tag311.xml"/><Relationship Id="rId143" Type="http://schemas.openxmlformats.org/officeDocument/2006/relationships/tags" Target="../tags/tag310.xml"/><Relationship Id="rId142" Type="http://schemas.openxmlformats.org/officeDocument/2006/relationships/tags" Target="../tags/tag309.xml"/><Relationship Id="rId141" Type="http://schemas.openxmlformats.org/officeDocument/2006/relationships/tags" Target="../tags/tag308.xml"/><Relationship Id="rId140" Type="http://schemas.openxmlformats.org/officeDocument/2006/relationships/tags" Target="../tags/tag307.xml"/><Relationship Id="rId14" Type="http://schemas.openxmlformats.org/officeDocument/2006/relationships/tags" Target="../tags/tag181.xml"/><Relationship Id="rId139" Type="http://schemas.openxmlformats.org/officeDocument/2006/relationships/tags" Target="../tags/tag306.xml"/><Relationship Id="rId138" Type="http://schemas.openxmlformats.org/officeDocument/2006/relationships/tags" Target="../tags/tag305.xml"/><Relationship Id="rId137" Type="http://schemas.openxmlformats.org/officeDocument/2006/relationships/tags" Target="../tags/tag304.xml"/><Relationship Id="rId136" Type="http://schemas.openxmlformats.org/officeDocument/2006/relationships/tags" Target="../tags/tag303.xml"/><Relationship Id="rId135" Type="http://schemas.openxmlformats.org/officeDocument/2006/relationships/tags" Target="../tags/tag302.xml"/><Relationship Id="rId134" Type="http://schemas.openxmlformats.org/officeDocument/2006/relationships/tags" Target="../tags/tag301.xml"/><Relationship Id="rId133" Type="http://schemas.openxmlformats.org/officeDocument/2006/relationships/tags" Target="../tags/tag300.xml"/><Relationship Id="rId132" Type="http://schemas.openxmlformats.org/officeDocument/2006/relationships/tags" Target="../tags/tag299.xml"/><Relationship Id="rId131" Type="http://schemas.openxmlformats.org/officeDocument/2006/relationships/tags" Target="../tags/tag298.xml"/><Relationship Id="rId130" Type="http://schemas.openxmlformats.org/officeDocument/2006/relationships/tags" Target="../tags/tag297.xml"/><Relationship Id="rId13" Type="http://schemas.openxmlformats.org/officeDocument/2006/relationships/tags" Target="../tags/tag180.xml"/><Relationship Id="rId129" Type="http://schemas.openxmlformats.org/officeDocument/2006/relationships/tags" Target="../tags/tag296.xml"/><Relationship Id="rId128" Type="http://schemas.openxmlformats.org/officeDocument/2006/relationships/tags" Target="../tags/tag295.xml"/><Relationship Id="rId127" Type="http://schemas.openxmlformats.org/officeDocument/2006/relationships/tags" Target="../tags/tag294.xml"/><Relationship Id="rId126" Type="http://schemas.openxmlformats.org/officeDocument/2006/relationships/tags" Target="../tags/tag293.xml"/><Relationship Id="rId125" Type="http://schemas.openxmlformats.org/officeDocument/2006/relationships/tags" Target="../tags/tag292.xml"/><Relationship Id="rId124" Type="http://schemas.openxmlformats.org/officeDocument/2006/relationships/tags" Target="../tags/tag291.xml"/><Relationship Id="rId123" Type="http://schemas.openxmlformats.org/officeDocument/2006/relationships/tags" Target="../tags/tag290.xml"/><Relationship Id="rId122" Type="http://schemas.openxmlformats.org/officeDocument/2006/relationships/tags" Target="../tags/tag289.xml"/><Relationship Id="rId121" Type="http://schemas.openxmlformats.org/officeDocument/2006/relationships/tags" Target="../tags/tag288.xml"/><Relationship Id="rId120" Type="http://schemas.openxmlformats.org/officeDocument/2006/relationships/tags" Target="../tags/tag287.xml"/><Relationship Id="rId12" Type="http://schemas.openxmlformats.org/officeDocument/2006/relationships/tags" Target="../tags/tag179.xml"/><Relationship Id="rId119" Type="http://schemas.openxmlformats.org/officeDocument/2006/relationships/tags" Target="../tags/tag286.xml"/><Relationship Id="rId118" Type="http://schemas.openxmlformats.org/officeDocument/2006/relationships/tags" Target="../tags/tag285.xml"/><Relationship Id="rId117" Type="http://schemas.openxmlformats.org/officeDocument/2006/relationships/tags" Target="../tags/tag284.xml"/><Relationship Id="rId116" Type="http://schemas.openxmlformats.org/officeDocument/2006/relationships/tags" Target="../tags/tag283.xml"/><Relationship Id="rId115" Type="http://schemas.openxmlformats.org/officeDocument/2006/relationships/tags" Target="../tags/tag282.xml"/><Relationship Id="rId114" Type="http://schemas.openxmlformats.org/officeDocument/2006/relationships/tags" Target="../tags/tag281.xml"/><Relationship Id="rId113" Type="http://schemas.openxmlformats.org/officeDocument/2006/relationships/tags" Target="../tags/tag280.xml"/><Relationship Id="rId112" Type="http://schemas.openxmlformats.org/officeDocument/2006/relationships/tags" Target="../tags/tag279.xml"/><Relationship Id="rId111" Type="http://schemas.openxmlformats.org/officeDocument/2006/relationships/tags" Target="../tags/tag278.xml"/><Relationship Id="rId110" Type="http://schemas.openxmlformats.org/officeDocument/2006/relationships/tags" Target="../tags/tag277.xml"/><Relationship Id="rId11" Type="http://schemas.openxmlformats.org/officeDocument/2006/relationships/tags" Target="../tags/tag178.xml"/><Relationship Id="rId109" Type="http://schemas.openxmlformats.org/officeDocument/2006/relationships/tags" Target="../tags/tag276.xml"/><Relationship Id="rId108" Type="http://schemas.openxmlformats.org/officeDocument/2006/relationships/tags" Target="../tags/tag275.xml"/><Relationship Id="rId107" Type="http://schemas.openxmlformats.org/officeDocument/2006/relationships/tags" Target="../tags/tag274.xml"/><Relationship Id="rId106" Type="http://schemas.openxmlformats.org/officeDocument/2006/relationships/tags" Target="../tags/tag273.xml"/><Relationship Id="rId105" Type="http://schemas.openxmlformats.org/officeDocument/2006/relationships/tags" Target="../tags/tag272.xml"/><Relationship Id="rId104" Type="http://schemas.openxmlformats.org/officeDocument/2006/relationships/tags" Target="../tags/tag271.xml"/><Relationship Id="rId103" Type="http://schemas.openxmlformats.org/officeDocument/2006/relationships/tags" Target="../tags/tag270.xml"/><Relationship Id="rId102" Type="http://schemas.openxmlformats.org/officeDocument/2006/relationships/tags" Target="../tags/tag269.xml"/><Relationship Id="rId101" Type="http://schemas.openxmlformats.org/officeDocument/2006/relationships/tags" Target="../tags/tag268.xml"/><Relationship Id="rId100" Type="http://schemas.openxmlformats.org/officeDocument/2006/relationships/tags" Target="../tags/tag267.xml"/><Relationship Id="rId10" Type="http://schemas.openxmlformats.org/officeDocument/2006/relationships/tags" Target="../tags/tag177.xml"/><Relationship Id="rId1" Type="http://schemas.openxmlformats.org/officeDocument/2006/relationships/tags" Target="../tags/tag16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7.xml"/></Relationships>
</file>

<file path=ppt/slides/_rels/slide3.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image" Target="../media/image15.png"/><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0" Type="http://schemas.openxmlformats.org/officeDocument/2006/relationships/slideLayout" Target="../slideLayouts/slideLayout13.xml"/><Relationship Id="rId1" Type="http://schemas.openxmlformats.org/officeDocument/2006/relationships/tags" Target="../tags/tag373.xml"/></Relationships>
</file>

<file path=ppt/slides/_rels/slide4.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4" Type="http://schemas.openxmlformats.org/officeDocument/2006/relationships/notesSlide" Target="../notesSlides/notesSlide3.xml"/><Relationship Id="rId73" Type="http://schemas.openxmlformats.org/officeDocument/2006/relationships/slideLayout" Target="../slideLayouts/slideLayout7.xml"/><Relationship Id="rId72" Type="http://schemas.openxmlformats.org/officeDocument/2006/relationships/image" Target="../media/image16.png"/><Relationship Id="rId71" Type="http://schemas.openxmlformats.org/officeDocument/2006/relationships/tags" Target="../tags/tag451.xml"/><Relationship Id="rId70" Type="http://schemas.openxmlformats.org/officeDocument/2006/relationships/tags" Target="../tags/tag450.xml"/><Relationship Id="rId7" Type="http://schemas.openxmlformats.org/officeDocument/2006/relationships/tags" Target="../tags/tag387.xml"/><Relationship Id="rId69" Type="http://schemas.openxmlformats.org/officeDocument/2006/relationships/tags" Target="../tags/tag449.xml"/><Relationship Id="rId68" Type="http://schemas.openxmlformats.org/officeDocument/2006/relationships/tags" Target="../tags/tag448.xml"/><Relationship Id="rId67" Type="http://schemas.openxmlformats.org/officeDocument/2006/relationships/tags" Target="../tags/tag447.xml"/><Relationship Id="rId66" Type="http://schemas.openxmlformats.org/officeDocument/2006/relationships/tags" Target="../tags/tag446.xml"/><Relationship Id="rId65" Type="http://schemas.openxmlformats.org/officeDocument/2006/relationships/tags" Target="../tags/tag445.xml"/><Relationship Id="rId64" Type="http://schemas.openxmlformats.org/officeDocument/2006/relationships/tags" Target="../tags/tag444.xml"/><Relationship Id="rId63" Type="http://schemas.openxmlformats.org/officeDocument/2006/relationships/tags" Target="../tags/tag443.xml"/><Relationship Id="rId62" Type="http://schemas.openxmlformats.org/officeDocument/2006/relationships/tags" Target="../tags/tag442.xml"/><Relationship Id="rId61" Type="http://schemas.openxmlformats.org/officeDocument/2006/relationships/tags" Target="../tags/tag441.xml"/><Relationship Id="rId60" Type="http://schemas.openxmlformats.org/officeDocument/2006/relationships/tags" Target="../tags/tag440.xml"/><Relationship Id="rId6" Type="http://schemas.openxmlformats.org/officeDocument/2006/relationships/tags" Target="../tags/tag386.xml"/><Relationship Id="rId59" Type="http://schemas.openxmlformats.org/officeDocument/2006/relationships/tags" Target="../tags/tag439.xml"/><Relationship Id="rId58" Type="http://schemas.openxmlformats.org/officeDocument/2006/relationships/tags" Target="../tags/tag438.xml"/><Relationship Id="rId57" Type="http://schemas.openxmlformats.org/officeDocument/2006/relationships/tags" Target="../tags/tag437.xml"/><Relationship Id="rId56" Type="http://schemas.openxmlformats.org/officeDocument/2006/relationships/tags" Target="../tags/tag436.xml"/><Relationship Id="rId55" Type="http://schemas.openxmlformats.org/officeDocument/2006/relationships/tags" Target="../tags/tag435.xml"/><Relationship Id="rId54" Type="http://schemas.openxmlformats.org/officeDocument/2006/relationships/tags" Target="../tags/tag434.xml"/><Relationship Id="rId53" Type="http://schemas.openxmlformats.org/officeDocument/2006/relationships/tags" Target="../tags/tag433.xml"/><Relationship Id="rId52" Type="http://schemas.openxmlformats.org/officeDocument/2006/relationships/tags" Target="../tags/tag432.xml"/><Relationship Id="rId51" Type="http://schemas.openxmlformats.org/officeDocument/2006/relationships/tags" Target="../tags/tag431.xml"/><Relationship Id="rId50" Type="http://schemas.openxmlformats.org/officeDocument/2006/relationships/tags" Target="../tags/tag430.xml"/><Relationship Id="rId5" Type="http://schemas.openxmlformats.org/officeDocument/2006/relationships/tags" Target="../tags/tag385.xml"/><Relationship Id="rId49" Type="http://schemas.openxmlformats.org/officeDocument/2006/relationships/tags" Target="../tags/tag429.xml"/><Relationship Id="rId48" Type="http://schemas.openxmlformats.org/officeDocument/2006/relationships/tags" Target="../tags/tag428.xml"/><Relationship Id="rId47" Type="http://schemas.openxmlformats.org/officeDocument/2006/relationships/tags" Target="../tags/tag427.xml"/><Relationship Id="rId46" Type="http://schemas.openxmlformats.org/officeDocument/2006/relationships/tags" Target="../tags/tag426.xml"/><Relationship Id="rId45" Type="http://schemas.openxmlformats.org/officeDocument/2006/relationships/tags" Target="../tags/tag425.xml"/><Relationship Id="rId44" Type="http://schemas.openxmlformats.org/officeDocument/2006/relationships/tags" Target="../tags/tag424.xml"/><Relationship Id="rId43" Type="http://schemas.openxmlformats.org/officeDocument/2006/relationships/tags" Target="../tags/tag423.xml"/><Relationship Id="rId42" Type="http://schemas.openxmlformats.org/officeDocument/2006/relationships/tags" Target="../tags/tag422.xml"/><Relationship Id="rId41" Type="http://schemas.openxmlformats.org/officeDocument/2006/relationships/tags" Target="../tags/tag421.xml"/><Relationship Id="rId40" Type="http://schemas.openxmlformats.org/officeDocument/2006/relationships/tags" Target="../tags/tag420.xml"/><Relationship Id="rId4" Type="http://schemas.openxmlformats.org/officeDocument/2006/relationships/tags" Target="../tags/tag384.xml"/><Relationship Id="rId39" Type="http://schemas.openxmlformats.org/officeDocument/2006/relationships/tags" Target="../tags/tag419.xml"/><Relationship Id="rId38" Type="http://schemas.openxmlformats.org/officeDocument/2006/relationships/tags" Target="../tags/tag418.xml"/><Relationship Id="rId37" Type="http://schemas.openxmlformats.org/officeDocument/2006/relationships/tags" Target="../tags/tag417.xml"/><Relationship Id="rId36" Type="http://schemas.openxmlformats.org/officeDocument/2006/relationships/tags" Target="../tags/tag416.xml"/><Relationship Id="rId35" Type="http://schemas.openxmlformats.org/officeDocument/2006/relationships/tags" Target="../tags/tag415.xml"/><Relationship Id="rId34" Type="http://schemas.openxmlformats.org/officeDocument/2006/relationships/tags" Target="../tags/tag414.xml"/><Relationship Id="rId33" Type="http://schemas.openxmlformats.org/officeDocument/2006/relationships/tags" Target="../tags/tag413.xml"/><Relationship Id="rId32" Type="http://schemas.openxmlformats.org/officeDocument/2006/relationships/tags" Target="../tags/tag412.xml"/><Relationship Id="rId31" Type="http://schemas.openxmlformats.org/officeDocument/2006/relationships/tags" Target="../tags/tag411.xml"/><Relationship Id="rId30" Type="http://schemas.openxmlformats.org/officeDocument/2006/relationships/tags" Target="../tags/tag410.xml"/><Relationship Id="rId3" Type="http://schemas.openxmlformats.org/officeDocument/2006/relationships/tags" Target="../tags/tag383.xml"/><Relationship Id="rId29" Type="http://schemas.openxmlformats.org/officeDocument/2006/relationships/tags" Target="../tags/tag409.xml"/><Relationship Id="rId28" Type="http://schemas.openxmlformats.org/officeDocument/2006/relationships/tags" Target="../tags/tag408.xml"/><Relationship Id="rId27" Type="http://schemas.openxmlformats.org/officeDocument/2006/relationships/tags" Target="../tags/tag407.xml"/><Relationship Id="rId26" Type="http://schemas.openxmlformats.org/officeDocument/2006/relationships/tags" Target="../tags/tag406.xml"/><Relationship Id="rId25" Type="http://schemas.openxmlformats.org/officeDocument/2006/relationships/tags" Target="../tags/tag405.xml"/><Relationship Id="rId24" Type="http://schemas.openxmlformats.org/officeDocument/2006/relationships/tags" Target="../tags/tag404.xml"/><Relationship Id="rId23" Type="http://schemas.openxmlformats.org/officeDocument/2006/relationships/tags" Target="../tags/tag403.xml"/><Relationship Id="rId22" Type="http://schemas.openxmlformats.org/officeDocument/2006/relationships/tags" Target="../tags/tag402.xml"/><Relationship Id="rId21" Type="http://schemas.openxmlformats.org/officeDocument/2006/relationships/tags" Target="../tags/tag401.xml"/><Relationship Id="rId20" Type="http://schemas.openxmlformats.org/officeDocument/2006/relationships/tags" Target="../tags/tag400.xml"/><Relationship Id="rId2" Type="http://schemas.openxmlformats.org/officeDocument/2006/relationships/tags" Target="../tags/tag382.xml"/><Relationship Id="rId19" Type="http://schemas.openxmlformats.org/officeDocument/2006/relationships/tags" Target="../tags/tag399.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tags" Target="../tags/tag396.xml"/><Relationship Id="rId15" Type="http://schemas.openxmlformats.org/officeDocument/2006/relationships/tags" Target="../tags/tag395.xml"/><Relationship Id="rId14" Type="http://schemas.openxmlformats.org/officeDocument/2006/relationships/tags" Target="../tags/tag394.xml"/><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tags" Target="../tags/tag381.xml"/></Relationships>
</file>

<file path=ppt/slides/_rels/slide5.xml.rels><?xml version="1.0" encoding="UTF-8" standalone="yes"?>
<Relationships xmlns="http://schemas.openxmlformats.org/package/2006/relationships"><Relationship Id="rId9" Type="http://schemas.openxmlformats.org/officeDocument/2006/relationships/tags" Target="../tags/tag460.xml"/><Relationship Id="rId8" Type="http://schemas.openxmlformats.org/officeDocument/2006/relationships/tags" Target="../tags/tag459.xml"/><Relationship Id="rId74" Type="http://schemas.openxmlformats.org/officeDocument/2006/relationships/notesSlide" Target="../notesSlides/notesSlide4.xml"/><Relationship Id="rId73" Type="http://schemas.openxmlformats.org/officeDocument/2006/relationships/slideLayout" Target="../slideLayouts/slideLayout7.xml"/><Relationship Id="rId72" Type="http://schemas.openxmlformats.org/officeDocument/2006/relationships/image" Target="../media/image17.png"/><Relationship Id="rId71" Type="http://schemas.openxmlformats.org/officeDocument/2006/relationships/tags" Target="../tags/tag522.xml"/><Relationship Id="rId70" Type="http://schemas.openxmlformats.org/officeDocument/2006/relationships/tags" Target="../tags/tag521.xml"/><Relationship Id="rId7" Type="http://schemas.openxmlformats.org/officeDocument/2006/relationships/tags" Target="../tags/tag458.xml"/><Relationship Id="rId69" Type="http://schemas.openxmlformats.org/officeDocument/2006/relationships/tags" Target="../tags/tag520.xml"/><Relationship Id="rId68" Type="http://schemas.openxmlformats.org/officeDocument/2006/relationships/tags" Target="../tags/tag519.xml"/><Relationship Id="rId67" Type="http://schemas.openxmlformats.org/officeDocument/2006/relationships/tags" Target="../tags/tag518.xml"/><Relationship Id="rId66" Type="http://schemas.openxmlformats.org/officeDocument/2006/relationships/tags" Target="../tags/tag517.xml"/><Relationship Id="rId65" Type="http://schemas.openxmlformats.org/officeDocument/2006/relationships/tags" Target="../tags/tag516.xml"/><Relationship Id="rId64" Type="http://schemas.openxmlformats.org/officeDocument/2006/relationships/tags" Target="../tags/tag515.xml"/><Relationship Id="rId63" Type="http://schemas.openxmlformats.org/officeDocument/2006/relationships/tags" Target="../tags/tag514.xml"/><Relationship Id="rId62" Type="http://schemas.openxmlformats.org/officeDocument/2006/relationships/tags" Target="../tags/tag513.xml"/><Relationship Id="rId61" Type="http://schemas.openxmlformats.org/officeDocument/2006/relationships/tags" Target="../tags/tag512.xml"/><Relationship Id="rId60" Type="http://schemas.openxmlformats.org/officeDocument/2006/relationships/tags" Target="../tags/tag511.xml"/><Relationship Id="rId6" Type="http://schemas.openxmlformats.org/officeDocument/2006/relationships/tags" Target="../tags/tag457.xml"/><Relationship Id="rId59" Type="http://schemas.openxmlformats.org/officeDocument/2006/relationships/tags" Target="../tags/tag510.xml"/><Relationship Id="rId58" Type="http://schemas.openxmlformats.org/officeDocument/2006/relationships/tags" Target="../tags/tag509.xml"/><Relationship Id="rId57" Type="http://schemas.openxmlformats.org/officeDocument/2006/relationships/tags" Target="../tags/tag508.xml"/><Relationship Id="rId56" Type="http://schemas.openxmlformats.org/officeDocument/2006/relationships/tags" Target="../tags/tag507.xml"/><Relationship Id="rId55" Type="http://schemas.openxmlformats.org/officeDocument/2006/relationships/tags" Target="../tags/tag506.xml"/><Relationship Id="rId54" Type="http://schemas.openxmlformats.org/officeDocument/2006/relationships/tags" Target="../tags/tag505.xml"/><Relationship Id="rId53" Type="http://schemas.openxmlformats.org/officeDocument/2006/relationships/tags" Target="../tags/tag504.xml"/><Relationship Id="rId52" Type="http://schemas.openxmlformats.org/officeDocument/2006/relationships/tags" Target="../tags/tag503.xml"/><Relationship Id="rId51" Type="http://schemas.openxmlformats.org/officeDocument/2006/relationships/tags" Target="../tags/tag502.xml"/><Relationship Id="rId50" Type="http://schemas.openxmlformats.org/officeDocument/2006/relationships/tags" Target="../tags/tag501.xml"/><Relationship Id="rId5" Type="http://schemas.openxmlformats.org/officeDocument/2006/relationships/tags" Target="../tags/tag456.xml"/><Relationship Id="rId49" Type="http://schemas.openxmlformats.org/officeDocument/2006/relationships/tags" Target="../tags/tag500.xml"/><Relationship Id="rId48" Type="http://schemas.openxmlformats.org/officeDocument/2006/relationships/tags" Target="../tags/tag499.xml"/><Relationship Id="rId47" Type="http://schemas.openxmlformats.org/officeDocument/2006/relationships/tags" Target="../tags/tag498.xml"/><Relationship Id="rId46" Type="http://schemas.openxmlformats.org/officeDocument/2006/relationships/tags" Target="../tags/tag497.xml"/><Relationship Id="rId45" Type="http://schemas.openxmlformats.org/officeDocument/2006/relationships/tags" Target="../tags/tag496.xml"/><Relationship Id="rId44" Type="http://schemas.openxmlformats.org/officeDocument/2006/relationships/tags" Target="../tags/tag495.xml"/><Relationship Id="rId43" Type="http://schemas.openxmlformats.org/officeDocument/2006/relationships/tags" Target="../tags/tag494.xml"/><Relationship Id="rId42" Type="http://schemas.openxmlformats.org/officeDocument/2006/relationships/tags" Target="../tags/tag493.xml"/><Relationship Id="rId41" Type="http://schemas.openxmlformats.org/officeDocument/2006/relationships/tags" Target="../tags/tag492.xml"/><Relationship Id="rId40" Type="http://schemas.openxmlformats.org/officeDocument/2006/relationships/tags" Target="../tags/tag491.xml"/><Relationship Id="rId4" Type="http://schemas.openxmlformats.org/officeDocument/2006/relationships/tags" Target="../tags/tag455.xml"/><Relationship Id="rId39" Type="http://schemas.openxmlformats.org/officeDocument/2006/relationships/tags" Target="../tags/tag490.xml"/><Relationship Id="rId38" Type="http://schemas.openxmlformats.org/officeDocument/2006/relationships/tags" Target="../tags/tag489.xml"/><Relationship Id="rId37" Type="http://schemas.openxmlformats.org/officeDocument/2006/relationships/tags" Target="../tags/tag488.xml"/><Relationship Id="rId36" Type="http://schemas.openxmlformats.org/officeDocument/2006/relationships/tags" Target="../tags/tag487.xml"/><Relationship Id="rId35" Type="http://schemas.openxmlformats.org/officeDocument/2006/relationships/tags" Target="../tags/tag486.xml"/><Relationship Id="rId34" Type="http://schemas.openxmlformats.org/officeDocument/2006/relationships/tags" Target="../tags/tag485.xml"/><Relationship Id="rId33" Type="http://schemas.openxmlformats.org/officeDocument/2006/relationships/tags" Target="../tags/tag484.xml"/><Relationship Id="rId32" Type="http://schemas.openxmlformats.org/officeDocument/2006/relationships/tags" Target="../tags/tag483.xml"/><Relationship Id="rId31" Type="http://schemas.openxmlformats.org/officeDocument/2006/relationships/tags" Target="../tags/tag482.xml"/><Relationship Id="rId30" Type="http://schemas.openxmlformats.org/officeDocument/2006/relationships/tags" Target="../tags/tag481.xml"/><Relationship Id="rId3" Type="http://schemas.openxmlformats.org/officeDocument/2006/relationships/tags" Target="../tags/tag454.xml"/><Relationship Id="rId29" Type="http://schemas.openxmlformats.org/officeDocument/2006/relationships/tags" Target="../tags/tag480.xml"/><Relationship Id="rId28" Type="http://schemas.openxmlformats.org/officeDocument/2006/relationships/tags" Target="../tags/tag479.xml"/><Relationship Id="rId27" Type="http://schemas.openxmlformats.org/officeDocument/2006/relationships/tags" Target="../tags/tag478.xml"/><Relationship Id="rId26" Type="http://schemas.openxmlformats.org/officeDocument/2006/relationships/tags" Target="../tags/tag477.xml"/><Relationship Id="rId25" Type="http://schemas.openxmlformats.org/officeDocument/2006/relationships/tags" Target="../tags/tag476.xml"/><Relationship Id="rId24" Type="http://schemas.openxmlformats.org/officeDocument/2006/relationships/tags" Target="../tags/tag475.xml"/><Relationship Id="rId23" Type="http://schemas.openxmlformats.org/officeDocument/2006/relationships/tags" Target="../tags/tag474.xml"/><Relationship Id="rId22" Type="http://schemas.openxmlformats.org/officeDocument/2006/relationships/tags" Target="../tags/tag473.xml"/><Relationship Id="rId21" Type="http://schemas.openxmlformats.org/officeDocument/2006/relationships/tags" Target="../tags/tag472.xml"/><Relationship Id="rId20" Type="http://schemas.openxmlformats.org/officeDocument/2006/relationships/tags" Target="../tags/tag471.xml"/><Relationship Id="rId2" Type="http://schemas.openxmlformats.org/officeDocument/2006/relationships/tags" Target="../tags/tag453.xml"/><Relationship Id="rId19" Type="http://schemas.openxmlformats.org/officeDocument/2006/relationships/tags" Target="../tags/tag470.xml"/><Relationship Id="rId18" Type="http://schemas.openxmlformats.org/officeDocument/2006/relationships/tags" Target="../tags/tag469.xml"/><Relationship Id="rId17" Type="http://schemas.openxmlformats.org/officeDocument/2006/relationships/tags" Target="../tags/tag468.xml"/><Relationship Id="rId16" Type="http://schemas.openxmlformats.org/officeDocument/2006/relationships/tags" Target="../tags/tag467.xml"/><Relationship Id="rId15" Type="http://schemas.openxmlformats.org/officeDocument/2006/relationships/tags" Target="../tags/tag466.xml"/><Relationship Id="rId14" Type="http://schemas.openxmlformats.org/officeDocument/2006/relationships/tags" Target="../tags/tag465.xml"/><Relationship Id="rId13" Type="http://schemas.openxmlformats.org/officeDocument/2006/relationships/tags" Target="../tags/tag464.xml"/><Relationship Id="rId12" Type="http://schemas.openxmlformats.org/officeDocument/2006/relationships/tags" Target="../tags/tag463.xml"/><Relationship Id="rId11" Type="http://schemas.openxmlformats.org/officeDocument/2006/relationships/tags" Target="../tags/tag462.xml"/><Relationship Id="rId10" Type="http://schemas.openxmlformats.org/officeDocument/2006/relationships/tags" Target="../tags/tag461.xml"/><Relationship Id="rId1" Type="http://schemas.openxmlformats.org/officeDocument/2006/relationships/tags" Target="../tags/tag452.xml"/></Relationships>
</file>

<file path=ppt/slides/_rels/slide6.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3" Type="http://schemas.openxmlformats.org/officeDocument/2006/relationships/slideLayout" Target="../slideLayouts/slideLayout7.xml"/><Relationship Id="rId72" Type="http://schemas.openxmlformats.org/officeDocument/2006/relationships/image" Target="../media/image18.png"/><Relationship Id="rId71" Type="http://schemas.openxmlformats.org/officeDocument/2006/relationships/tags" Target="../tags/tag593.xml"/><Relationship Id="rId70" Type="http://schemas.openxmlformats.org/officeDocument/2006/relationships/tags" Target="../tags/tag592.xml"/><Relationship Id="rId7" Type="http://schemas.openxmlformats.org/officeDocument/2006/relationships/tags" Target="../tags/tag529.xml"/><Relationship Id="rId69" Type="http://schemas.openxmlformats.org/officeDocument/2006/relationships/tags" Target="../tags/tag591.xml"/><Relationship Id="rId68" Type="http://schemas.openxmlformats.org/officeDocument/2006/relationships/tags" Target="../tags/tag590.xml"/><Relationship Id="rId67" Type="http://schemas.openxmlformats.org/officeDocument/2006/relationships/tags" Target="../tags/tag589.xml"/><Relationship Id="rId66" Type="http://schemas.openxmlformats.org/officeDocument/2006/relationships/tags" Target="../tags/tag588.xml"/><Relationship Id="rId65" Type="http://schemas.openxmlformats.org/officeDocument/2006/relationships/tags" Target="../tags/tag587.xml"/><Relationship Id="rId64" Type="http://schemas.openxmlformats.org/officeDocument/2006/relationships/tags" Target="../tags/tag586.xml"/><Relationship Id="rId63" Type="http://schemas.openxmlformats.org/officeDocument/2006/relationships/tags" Target="../tags/tag585.xml"/><Relationship Id="rId62" Type="http://schemas.openxmlformats.org/officeDocument/2006/relationships/tags" Target="../tags/tag584.xml"/><Relationship Id="rId61" Type="http://schemas.openxmlformats.org/officeDocument/2006/relationships/tags" Target="../tags/tag583.xml"/><Relationship Id="rId60" Type="http://schemas.openxmlformats.org/officeDocument/2006/relationships/tags" Target="../tags/tag582.xml"/><Relationship Id="rId6" Type="http://schemas.openxmlformats.org/officeDocument/2006/relationships/tags" Target="../tags/tag528.xml"/><Relationship Id="rId59" Type="http://schemas.openxmlformats.org/officeDocument/2006/relationships/tags" Target="../tags/tag581.xml"/><Relationship Id="rId58" Type="http://schemas.openxmlformats.org/officeDocument/2006/relationships/tags" Target="../tags/tag580.xml"/><Relationship Id="rId57" Type="http://schemas.openxmlformats.org/officeDocument/2006/relationships/tags" Target="../tags/tag579.xml"/><Relationship Id="rId56" Type="http://schemas.openxmlformats.org/officeDocument/2006/relationships/tags" Target="../tags/tag578.xml"/><Relationship Id="rId55" Type="http://schemas.openxmlformats.org/officeDocument/2006/relationships/tags" Target="../tags/tag577.xml"/><Relationship Id="rId54" Type="http://schemas.openxmlformats.org/officeDocument/2006/relationships/tags" Target="../tags/tag576.xml"/><Relationship Id="rId53" Type="http://schemas.openxmlformats.org/officeDocument/2006/relationships/tags" Target="../tags/tag575.xml"/><Relationship Id="rId52" Type="http://schemas.openxmlformats.org/officeDocument/2006/relationships/tags" Target="../tags/tag574.xml"/><Relationship Id="rId51" Type="http://schemas.openxmlformats.org/officeDocument/2006/relationships/tags" Target="../tags/tag573.xml"/><Relationship Id="rId50" Type="http://schemas.openxmlformats.org/officeDocument/2006/relationships/tags" Target="../tags/tag572.xml"/><Relationship Id="rId5" Type="http://schemas.openxmlformats.org/officeDocument/2006/relationships/tags" Target="../tags/tag527.xml"/><Relationship Id="rId49" Type="http://schemas.openxmlformats.org/officeDocument/2006/relationships/tags" Target="../tags/tag571.xml"/><Relationship Id="rId48" Type="http://schemas.openxmlformats.org/officeDocument/2006/relationships/tags" Target="../tags/tag570.xml"/><Relationship Id="rId47" Type="http://schemas.openxmlformats.org/officeDocument/2006/relationships/tags" Target="../tags/tag569.xml"/><Relationship Id="rId46" Type="http://schemas.openxmlformats.org/officeDocument/2006/relationships/tags" Target="../tags/tag568.xml"/><Relationship Id="rId45" Type="http://schemas.openxmlformats.org/officeDocument/2006/relationships/tags" Target="../tags/tag567.xml"/><Relationship Id="rId44" Type="http://schemas.openxmlformats.org/officeDocument/2006/relationships/tags" Target="../tags/tag566.xml"/><Relationship Id="rId43" Type="http://schemas.openxmlformats.org/officeDocument/2006/relationships/tags" Target="../tags/tag565.xml"/><Relationship Id="rId42" Type="http://schemas.openxmlformats.org/officeDocument/2006/relationships/tags" Target="../tags/tag564.xml"/><Relationship Id="rId41" Type="http://schemas.openxmlformats.org/officeDocument/2006/relationships/tags" Target="../tags/tag563.xml"/><Relationship Id="rId40" Type="http://schemas.openxmlformats.org/officeDocument/2006/relationships/tags" Target="../tags/tag562.xml"/><Relationship Id="rId4" Type="http://schemas.openxmlformats.org/officeDocument/2006/relationships/tags" Target="../tags/tag526.xml"/><Relationship Id="rId39" Type="http://schemas.openxmlformats.org/officeDocument/2006/relationships/tags" Target="../tags/tag561.xml"/><Relationship Id="rId38" Type="http://schemas.openxmlformats.org/officeDocument/2006/relationships/tags" Target="../tags/tag560.xml"/><Relationship Id="rId37" Type="http://schemas.openxmlformats.org/officeDocument/2006/relationships/tags" Target="../tags/tag559.xml"/><Relationship Id="rId36" Type="http://schemas.openxmlformats.org/officeDocument/2006/relationships/tags" Target="../tags/tag558.xml"/><Relationship Id="rId35" Type="http://schemas.openxmlformats.org/officeDocument/2006/relationships/tags" Target="../tags/tag557.xml"/><Relationship Id="rId34" Type="http://schemas.openxmlformats.org/officeDocument/2006/relationships/tags" Target="../tags/tag556.xml"/><Relationship Id="rId33" Type="http://schemas.openxmlformats.org/officeDocument/2006/relationships/tags" Target="../tags/tag555.xml"/><Relationship Id="rId32" Type="http://schemas.openxmlformats.org/officeDocument/2006/relationships/tags" Target="../tags/tag554.xml"/><Relationship Id="rId31" Type="http://schemas.openxmlformats.org/officeDocument/2006/relationships/tags" Target="../tags/tag553.xml"/><Relationship Id="rId30" Type="http://schemas.openxmlformats.org/officeDocument/2006/relationships/tags" Target="../tags/tag552.xml"/><Relationship Id="rId3" Type="http://schemas.openxmlformats.org/officeDocument/2006/relationships/tags" Target="../tags/tag525.xml"/><Relationship Id="rId29" Type="http://schemas.openxmlformats.org/officeDocument/2006/relationships/tags" Target="../tags/tag551.xml"/><Relationship Id="rId28" Type="http://schemas.openxmlformats.org/officeDocument/2006/relationships/tags" Target="../tags/tag550.xml"/><Relationship Id="rId27" Type="http://schemas.openxmlformats.org/officeDocument/2006/relationships/tags" Target="../tags/tag549.xml"/><Relationship Id="rId26" Type="http://schemas.openxmlformats.org/officeDocument/2006/relationships/tags" Target="../tags/tag548.xml"/><Relationship Id="rId25" Type="http://schemas.openxmlformats.org/officeDocument/2006/relationships/tags" Target="../tags/tag547.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tags" Target="../tags/tag524.xml"/><Relationship Id="rId19" Type="http://schemas.openxmlformats.org/officeDocument/2006/relationships/tags" Target="../tags/tag541.xml"/><Relationship Id="rId18" Type="http://schemas.openxmlformats.org/officeDocument/2006/relationships/tags" Target="../tags/tag540.xml"/><Relationship Id="rId17" Type="http://schemas.openxmlformats.org/officeDocument/2006/relationships/tags" Target="../tags/tag539.xml"/><Relationship Id="rId16" Type="http://schemas.openxmlformats.org/officeDocument/2006/relationships/tags" Target="../tags/tag538.xml"/><Relationship Id="rId15" Type="http://schemas.openxmlformats.org/officeDocument/2006/relationships/tags" Target="../tags/tag537.xml"/><Relationship Id="rId14" Type="http://schemas.openxmlformats.org/officeDocument/2006/relationships/tags" Target="../tags/tag536.xml"/><Relationship Id="rId13" Type="http://schemas.openxmlformats.org/officeDocument/2006/relationships/tags" Target="../tags/tag535.xml"/><Relationship Id="rId12" Type="http://schemas.openxmlformats.org/officeDocument/2006/relationships/tags" Target="../tags/tag534.xml"/><Relationship Id="rId11" Type="http://schemas.openxmlformats.org/officeDocument/2006/relationships/tags" Target="../tags/tag533.xml"/><Relationship Id="rId10" Type="http://schemas.openxmlformats.org/officeDocument/2006/relationships/tags" Target="../tags/tag532.xml"/><Relationship Id="rId1" Type="http://schemas.openxmlformats.org/officeDocument/2006/relationships/tags" Target="../tags/tag523.xml"/></Relationships>
</file>

<file path=ppt/slides/_rels/slide7.xml.rels><?xml version="1.0" encoding="UTF-8" standalone="yes"?>
<Relationships xmlns="http://schemas.openxmlformats.org/package/2006/relationships"><Relationship Id="rId9" Type="http://schemas.openxmlformats.org/officeDocument/2006/relationships/tags" Target="../tags/tag601.xml"/><Relationship Id="rId8" Type="http://schemas.openxmlformats.org/officeDocument/2006/relationships/image" Target="../media/image15.png"/><Relationship Id="rId7" Type="http://schemas.openxmlformats.org/officeDocument/2006/relationships/tags" Target="../tags/tag600.xml"/><Relationship Id="rId6" Type="http://schemas.openxmlformats.org/officeDocument/2006/relationships/tags" Target="../tags/tag599.xml"/><Relationship Id="rId5" Type="http://schemas.openxmlformats.org/officeDocument/2006/relationships/tags" Target="../tags/tag598.xml"/><Relationship Id="rId4" Type="http://schemas.openxmlformats.org/officeDocument/2006/relationships/tags" Target="../tags/tag597.xml"/><Relationship Id="rId3" Type="http://schemas.openxmlformats.org/officeDocument/2006/relationships/tags" Target="../tags/tag596.xml"/><Relationship Id="rId2" Type="http://schemas.openxmlformats.org/officeDocument/2006/relationships/tags" Target="../tags/tag595.xml"/><Relationship Id="rId10" Type="http://schemas.openxmlformats.org/officeDocument/2006/relationships/slideLayout" Target="../slideLayouts/slideLayout30.xml"/><Relationship Id="rId1" Type="http://schemas.openxmlformats.org/officeDocument/2006/relationships/tags" Target="../tags/tag594.xml"/></Relationships>
</file>

<file path=ppt/slides/_rels/slide8.xml.rels><?xml version="1.0" encoding="UTF-8" standalone="yes"?>
<Relationships xmlns="http://schemas.openxmlformats.org/package/2006/relationships"><Relationship Id="rId9" Type="http://schemas.openxmlformats.org/officeDocument/2006/relationships/tags" Target="../tags/tag610.xml"/><Relationship Id="rId8" Type="http://schemas.openxmlformats.org/officeDocument/2006/relationships/tags" Target="../tags/tag609.xml"/><Relationship Id="rId7" Type="http://schemas.openxmlformats.org/officeDocument/2006/relationships/tags" Target="../tags/tag608.xml"/><Relationship Id="rId6" Type="http://schemas.openxmlformats.org/officeDocument/2006/relationships/tags" Target="../tags/tag607.xml"/><Relationship Id="rId5" Type="http://schemas.openxmlformats.org/officeDocument/2006/relationships/tags" Target="../tags/tag606.xml"/><Relationship Id="rId4" Type="http://schemas.openxmlformats.org/officeDocument/2006/relationships/tags" Target="../tags/tag605.xml"/><Relationship Id="rId3" Type="http://schemas.openxmlformats.org/officeDocument/2006/relationships/tags" Target="../tags/tag604.xml"/><Relationship Id="rId2" Type="http://schemas.openxmlformats.org/officeDocument/2006/relationships/tags" Target="../tags/tag603.xml"/><Relationship Id="rId11" Type="http://schemas.openxmlformats.org/officeDocument/2006/relationships/notesSlide" Target="../notesSlides/notesSlide5.xml"/><Relationship Id="rId10" Type="http://schemas.openxmlformats.org/officeDocument/2006/relationships/slideLayout" Target="../slideLayouts/slideLayout7.xml"/><Relationship Id="rId1" Type="http://schemas.openxmlformats.org/officeDocument/2006/relationships/tags" Target="../tags/tag60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tags" Target="../tags/tag612.xml"/><Relationship Id="rId1" Type="http://schemas.openxmlformats.org/officeDocument/2006/relationships/tags" Target="../tags/tag6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01980" y="1537970"/>
            <a:ext cx="7840980" cy="812165"/>
          </a:xfrm>
          <a:prstGeom prst="rect">
            <a:avLst/>
          </a:prstGeom>
          <a:noFill/>
        </p:spPr>
        <p:txBody>
          <a:bodyPr wrap="square" lIns="0" tIns="0" rIns="0" bIns="0" rtlCol="0">
            <a:spAutoFit/>
          </a:bodyPr>
          <a:lstStyle/>
          <a:p>
            <a:pPr algn="ctr">
              <a:lnSpc>
                <a:spcPct val="120000"/>
              </a:lnSpc>
            </a:pPr>
            <a:r>
              <a:rPr lang="zh-CN" altLang="en-US" sz="4400">
                <a:solidFill>
                  <a:schemeClr val="tx1"/>
                </a:solidFill>
                <a:latin typeface="微软雅黑" panose="020B0503020204020204" pitchFamily="34" charset="-122"/>
                <a:ea typeface="微软雅黑" panose="020B0503020204020204" pitchFamily="34" charset="-122"/>
              </a:rPr>
              <a:t>耕地地力保护补贴政策解读</a:t>
            </a:r>
            <a:endParaRPr lang="zh-CN" altLang="en-US" sz="440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64640" y="3087370"/>
            <a:ext cx="5744845" cy="645795"/>
          </a:xfrm>
          <a:prstGeom prst="rect">
            <a:avLst/>
          </a:prstGeom>
          <a:noFill/>
        </p:spPr>
        <p:txBody>
          <a:bodyPr wrap="square" lIns="0" tIns="0" rIns="0" bIns="0" rtlCol="0">
            <a:spAutoFit/>
          </a:bodyPr>
          <a:lstStyle/>
          <a:p>
            <a:pPr indent="0" algn="ctr" fontAlgn="auto">
              <a:lnSpc>
                <a:spcPct val="150000"/>
              </a:lnSpc>
            </a:pPr>
            <a:r>
              <a:rPr lang="zh-CN" altLang="en-US" sz="2800">
                <a:solidFill>
                  <a:schemeClr val="tx1"/>
                </a:solidFill>
                <a:latin typeface="Times New Roman" panose="02020603050405020304" charset="0"/>
                <a:ea typeface="楷体" panose="02010609060101010101" charset="-122"/>
                <a:cs typeface="Times New Roman" panose="02020603050405020304" charset="0"/>
              </a:rPr>
              <a:t>大祥区农业农村局</a:t>
            </a:r>
            <a:endParaRPr lang="zh-CN" altLang="en-US" sz="2800">
              <a:solidFill>
                <a:schemeClr val="tx1"/>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a:t>
            </a:r>
            <a:r>
              <a:rPr kumimoji="1" lang="zh-CN" altLang="en-US" sz="3200" b="1" dirty="0">
                <a:solidFill>
                  <a:schemeClr val="bg1"/>
                </a:solidFill>
                <a:sym typeface="+mn-ea"/>
              </a:rPr>
              <a:t>补贴标准</a:t>
            </a:r>
            <a:endParaRPr kumimoji="1" lang="zh-CN" altLang="en-US" sz="3200" b="1" dirty="0">
              <a:solidFill>
                <a:schemeClr val="bg1"/>
              </a:solidFill>
            </a:endParaRPr>
          </a:p>
          <a:p>
            <a:pPr algn="l"/>
            <a:endParaRPr lang="en-US" altLang="zh-CN" sz="3200" b="1" dirty="0">
              <a:solidFill>
                <a:schemeClr val="bg1"/>
              </a:solidFill>
            </a:endParaRPr>
          </a:p>
        </p:txBody>
      </p:sp>
      <p:sp>
        <p:nvSpPr>
          <p:cNvPr id="321" name="íŝľïďe"/>
          <p:cNvSpPr/>
          <p:nvPr/>
        </p:nvSpPr>
        <p:spPr>
          <a:xfrm>
            <a:off x="774065" y="1665605"/>
            <a:ext cx="10509250" cy="4043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indent="0" algn="just" fontAlgn="auto">
              <a:lnSpc>
                <a:spcPts val="4800"/>
              </a:lnSpc>
            </a:pPr>
            <a:r>
              <a:rPr kumimoji="1" lang="en-US" sz="2400" dirty="0">
                <a:solidFill>
                  <a:schemeClr val="tx1"/>
                </a:solidFill>
                <a:latin typeface="Times New Roman" panose="02020603050405020304" charset="0"/>
                <a:cs typeface="Times New Roman" panose="02020603050405020304" charset="0"/>
              </a:rPr>
              <a:t>1</a:t>
            </a:r>
            <a:r>
              <a:rPr kumimoji="1" lang="zh-CN" altLang="en-US" sz="2400" dirty="0">
                <a:solidFill>
                  <a:schemeClr val="tx1"/>
                </a:solidFill>
                <a:latin typeface="Times New Roman" panose="02020603050405020304" charset="0"/>
                <a:cs typeface="Times New Roman" panose="02020603050405020304" charset="0"/>
              </a:rPr>
              <a:t>、</a:t>
            </a:r>
            <a:r>
              <a:rPr kumimoji="1" sz="2400" dirty="0">
                <a:solidFill>
                  <a:schemeClr val="tx1"/>
                </a:solidFill>
                <a:latin typeface="Times New Roman" panose="02020603050405020304" charset="0"/>
                <a:cs typeface="Times New Roman" panose="02020603050405020304" charset="0"/>
              </a:rPr>
              <a:t>对已确权登记颁证到户的耕地，以</a:t>
            </a:r>
            <a:r>
              <a:rPr kumimoji="1" sz="2400" dirty="0">
                <a:solidFill>
                  <a:srgbClr val="FF0000"/>
                </a:solidFill>
                <a:latin typeface="Times New Roman" panose="02020603050405020304" charset="0"/>
                <a:cs typeface="Times New Roman" panose="02020603050405020304" charset="0"/>
              </a:rPr>
              <a:t>实际种植作物</a:t>
            </a:r>
            <a:r>
              <a:rPr kumimoji="1" sz="2400" dirty="0">
                <a:solidFill>
                  <a:schemeClr val="tx1"/>
                </a:solidFill>
                <a:latin typeface="Times New Roman" panose="02020603050405020304" charset="0"/>
                <a:cs typeface="Times New Roman" panose="02020603050405020304" charset="0"/>
              </a:rPr>
              <a:t>的</a:t>
            </a:r>
            <a:r>
              <a:rPr kumimoji="1" sz="2400" dirty="0">
                <a:solidFill>
                  <a:srgbClr val="FF0000"/>
                </a:solidFill>
                <a:latin typeface="Times New Roman" panose="02020603050405020304" charset="0"/>
                <a:cs typeface="Times New Roman" panose="02020603050405020304" charset="0"/>
              </a:rPr>
              <a:t>耕地面积</a:t>
            </a:r>
            <a:r>
              <a:rPr kumimoji="1" sz="2400" dirty="0">
                <a:solidFill>
                  <a:schemeClr val="tx1"/>
                </a:solidFill>
                <a:latin typeface="Times New Roman" panose="02020603050405020304" charset="0"/>
                <a:cs typeface="Times New Roman" panose="02020603050405020304" charset="0"/>
              </a:rPr>
              <a:t>作为补贴依据，按照95元/亩/年的标准发放。</a:t>
            </a:r>
            <a:endParaRPr kumimoji="1" sz="2400" dirty="0">
              <a:solidFill>
                <a:schemeClr val="tx1"/>
              </a:solidFill>
              <a:latin typeface="Times New Roman" panose="02020603050405020304" charset="0"/>
              <a:cs typeface="Times New Roman" panose="02020603050405020304" charset="0"/>
            </a:endParaRPr>
          </a:p>
          <a:p>
            <a:pPr indent="0" algn="just" fontAlgn="auto">
              <a:lnSpc>
                <a:spcPts val="4800"/>
              </a:lnSpc>
            </a:pPr>
            <a:endParaRPr kumimoji="1" lang="en-US" sz="2400" dirty="0">
              <a:solidFill>
                <a:schemeClr val="tx1"/>
              </a:solidFill>
              <a:latin typeface="Times New Roman" panose="02020603050405020304" charset="0"/>
              <a:cs typeface="Times New Roman" panose="02020603050405020304" charset="0"/>
            </a:endParaRPr>
          </a:p>
          <a:p>
            <a:pPr indent="0" algn="just" fontAlgn="auto">
              <a:lnSpc>
                <a:spcPts val="4800"/>
              </a:lnSpc>
            </a:pPr>
            <a:r>
              <a:rPr kumimoji="1" lang="en-US" sz="2400" dirty="0">
                <a:solidFill>
                  <a:schemeClr val="tx1"/>
                </a:solidFill>
                <a:latin typeface="Times New Roman" panose="02020603050405020304" charset="0"/>
                <a:cs typeface="Times New Roman" panose="02020603050405020304" charset="0"/>
              </a:rPr>
              <a:t>2</a:t>
            </a:r>
            <a:r>
              <a:rPr kumimoji="1" lang="zh-CN" altLang="en-US" sz="2400" dirty="0">
                <a:solidFill>
                  <a:schemeClr val="tx1"/>
                </a:solidFill>
                <a:latin typeface="Times New Roman" panose="02020603050405020304" charset="0"/>
                <a:cs typeface="Times New Roman" panose="02020603050405020304" charset="0"/>
              </a:rPr>
              <a:t>、</a:t>
            </a:r>
            <a:r>
              <a:rPr kumimoji="1" sz="2400" dirty="0">
                <a:solidFill>
                  <a:schemeClr val="tx1"/>
                </a:solidFill>
                <a:latin typeface="Times New Roman" panose="02020603050405020304" charset="0"/>
                <a:cs typeface="Times New Roman" panose="02020603050405020304" charset="0"/>
                <a:sym typeface="+mn-ea"/>
              </a:rPr>
              <a:t>对暂未确权登记颁证到户的耕地，以实际种植作物的耕地面积作为补贴依据，按照95元/亩/年的标准发放。</a:t>
            </a:r>
            <a:endParaRPr kumimoji="1" sz="2400" dirty="0">
              <a:solidFill>
                <a:schemeClr val="tx1"/>
              </a:solidFill>
              <a:latin typeface="Times New Roman" panose="02020603050405020304" charset="0"/>
              <a:cs typeface="Times New Roman" panose="02020603050405020304" charset="0"/>
            </a:endParaRPr>
          </a:p>
          <a:p>
            <a:pPr indent="0" algn="just" fontAlgn="auto">
              <a:lnSpc>
                <a:spcPts val="4800"/>
              </a:lnSpc>
            </a:pPr>
            <a:endParaRPr kumimoji="1" sz="2400" dirty="0">
              <a:solidFill>
                <a:schemeClr val="tx1"/>
              </a:solidFill>
              <a:latin typeface="Times New Roman" panose="02020603050405020304" charset="0"/>
              <a:cs typeface="Times New Roman" panose="02020603050405020304" charset="0"/>
            </a:endParaRPr>
          </a:p>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a:t>
            </a:r>
            <a:r>
              <a:rPr kumimoji="1" lang="zh-CN" altLang="en-US" sz="3200" b="1" dirty="0">
                <a:solidFill>
                  <a:schemeClr val="bg1"/>
                </a:solidFill>
                <a:sym typeface="+mn-ea"/>
              </a:rPr>
              <a:t>结余资金使用</a:t>
            </a:r>
            <a:endParaRPr kumimoji="1" lang="zh-CN" altLang="en-US" sz="3200" b="1" dirty="0">
              <a:solidFill>
                <a:schemeClr val="bg1"/>
              </a:solidFill>
            </a:endParaRPr>
          </a:p>
          <a:p>
            <a:pPr algn="l"/>
            <a:endParaRPr lang="en-US" altLang="zh-CN" sz="3200" b="1" dirty="0">
              <a:solidFill>
                <a:schemeClr val="bg1"/>
              </a:solidFill>
            </a:endParaRPr>
          </a:p>
        </p:txBody>
      </p:sp>
      <p:sp>
        <p:nvSpPr>
          <p:cNvPr id="321" name="íŝľïďe"/>
          <p:cNvSpPr/>
          <p:nvPr/>
        </p:nvSpPr>
        <p:spPr>
          <a:xfrm>
            <a:off x="854075" y="1539240"/>
            <a:ext cx="10479405" cy="4754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l">
              <a:lnSpc>
                <a:spcPct val="150000"/>
              </a:lnSpc>
            </a:pPr>
            <a:br>
              <a:rPr kumimoji="1" sz="2000" dirty="0">
                <a:solidFill>
                  <a:schemeClr val="tx1"/>
                </a:solidFill>
                <a:latin typeface="Times New Roman" panose="02020603050405020304" charset="0"/>
                <a:cs typeface="Times New Roman" panose="02020603050405020304" charset="0"/>
              </a:rPr>
            </a:br>
            <a:r>
              <a:rPr kumimoji="1" lang="en-US" altLang="zh-CN" sz="2400" dirty="0">
                <a:solidFill>
                  <a:schemeClr val="tx1"/>
                </a:solidFill>
                <a:latin typeface="Times New Roman" panose="02020603050405020304" charset="0"/>
                <a:cs typeface="Times New Roman" panose="02020603050405020304" charset="0"/>
              </a:rPr>
              <a:t>1</a:t>
            </a:r>
            <a:r>
              <a:rPr kumimoji="1" lang="zh-CN" altLang="en-US" sz="2400" dirty="0">
                <a:solidFill>
                  <a:schemeClr val="tx1"/>
                </a:solidFill>
                <a:latin typeface="Times New Roman" panose="02020603050405020304" charset="0"/>
                <a:cs typeface="Times New Roman" panose="02020603050405020304" charset="0"/>
              </a:rPr>
              <a:t>、</a:t>
            </a:r>
            <a:r>
              <a:rPr kumimoji="1" sz="2400" dirty="0">
                <a:solidFill>
                  <a:schemeClr val="tx1"/>
                </a:solidFill>
                <a:latin typeface="Times New Roman" panose="02020603050405020304" charset="0"/>
                <a:cs typeface="Times New Roman" panose="02020603050405020304" charset="0"/>
                <a:sym typeface="+mn-ea"/>
              </a:rPr>
              <a:t>按上述补贴标准发放后结余的资金，按照粮食实际播种面积等因素用于补贴双季稻生产，补贴对象为</a:t>
            </a:r>
            <a:r>
              <a:rPr lang="zh-CN" altLang="en-US" sz="2400" dirty="0">
                <a:solidFill>
                  <a:srgbClr val="FF0000"/>
                </a:solidFill>
                <a:latin typeface="+mn-ea"/>
                <a:sym typeface="+mn-ea"/>
              </a:rPr>
              <a:t>拥有耕地承包权的种地农民</a:t>
            </a:r>
            <a:r>
              <a:rPr kumimoji="1" sz="2400" dirty="0">
                <a:solidFill>
                  <a:srgbClr val="FF0000"/>
                </a:solidFill>
                <a:latin typeface="+mn-ea"/>
                <a:cs typeface="Times New Roman" panose="02020603050405020304" charset="0"/>
                <a:sym typeface="+mn-ea"/>
              </a:rPr>
              <a:t>的</a:t>
            </a:r>
            <a:r>
              <a:rPr kumimoji="1" lang="zh-CN" sz="2400" dirty="0">
                <a:solidFill>
                  <a:srgbClr val="FF0000"/>
                </a:solidFill>
                <a:latin typeface="+mn-ea"/>
                <a:cs typeface="Times New Roman" panose="02020603050405020304" charset="0"/>
                <a:sym typeface="+mn-ea"/>
              </a:rPr>
              <a:t>具体三种情形</a:t>
            </a:r>
            <a:r>
              <a:rPr kumimoji="1" lang="zh-CN" sz="2400" dirty="0">
                <a:solidFill>
                  <a:schemeClr val="tx1"/>
                </a:solidFill>
                <a:latin typeface="Times New Roman" panose="02020603050405020304" charset="0"/>
                <a:cs typeface="Times New Roman" panose="02020603050405020304" charset="0"/>
                <a:sym typeface="+mn-ea"/>
              </a:rPr>
              <a:t>中</a:t>
            </a:r>
            <a:r>
              <a:rPr kumimoji="1" sz="2400" dirty="0">
                <a:solidFill>
                  <a:schemeClr val="tx1"/>
                </a:solidFill>
                <a:latin typeface="Times New Roman" panose="02020603050405020304" charset="0"/>
                <a:cs typeface="Times New Roman" panose="02020603050405020304" charset="0"/>
                <a:sym typeface="+mn-ea"/>
              </a:rPr>
              <a:t>实际种植者。</a:t>
            </a:r>
            <a:endParaRPr kumimoji="1" sz="2400" dirty="0">
              <a:solidFill>
                <a:schemeClr val="tx1"/>
              </a:solidFill>
              <a:latin typeface="Times New Roman" panose="02020603050405020304" charset="0"/>
              <a:cs typeface="Times New Roman" panose="02020603050405020304" charset="0"/>
              <a:sym typeface="+mn-ea"/>
            </a:endParaRPr>
          </a:p>
          <a:p>
            <a:pPr algn="l">
              <a:lnSpc>
                <a:spcPct val="150000"/>
              </a:lnSpc>
            </a:pPr>
            <a:endParaRPr kumimoji="1" sz="2400" dirty="0">
              <a:solidFill>
                <a:schemeClr val="tx1"/>
              </a:solidFill>
              <a:latin typeface="Times New Roman" panose="02020603050405020304" charset="0"/>
              <a:cs typeface="Times New Roman" panose="02020603050405020304" charset="0"/>
              <a:sym typeface="+mn-ea"/>
            </a:endParaRPr>
          </a:p>
          <a:p>
            <a:pPr algn="l">
              <a:lnSpc>
                <a:spcPct val="150000"/>
              </a:lnSpc>
            </a:pPr>
            <a:r>
              <a:rPr kumimoji="1" lang="en-US" altLang="zh-CN" sz="2400" dirty="0">
                <a:solidFill>
                  <a:schemeClr val="tx1"/>
                </a:solidFill>
                <a:latin typeface="Times New Roman" panose="02020603050405020304" charset="0"/>
                <a:cs typeface="Times New Roman" panose="02020603050405020304" charset="0"/>
                <a:sym typeface="+mn-ea"/>
              </a:rPr>
              <a:t>2</a:t>
            </a:r>
            <a:r>
              <a:rPr kumimoji="1" lang="zh-CN" altLang="en-US" sz="2400" dirty="0">
                <a:solidFill>
                  <a:schemeClr val="tx1"/>
                </a:solidFill>
                <a:latin typeface="Times New Roman" panose="02020603050405020304" charset="0"/>
                <a:cs typeface="Times New Roman" panose="02020603050405020304" charset="0"/>
                <a:sym typeface="+mn-ea"/>
              </a:rPr>
              <a:t>、</a:t>
            </a:r>
            <a:r>
              <a:rPr kumimoji="1" sz="2400" dirty="0">
                <a:solidFill>
                  <a:srgbClr val="FF0000"/>
                </a:solidFill>
                <a:latin typeface="Times New Roman" panose="02020603050405020304" charset="0"/>
                <a:cs typeface="Times New Roman" panose="02020603050405020304" charset="0"/>
              </a:rPr>
              <a:t>严禁擅自统筹使用耕地地力保护补贴。</a:t>
            </a:r>
            <a:endParaRPr kumimoji="1" sz="240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矩形 345"/>
          <p:cNvSpPr/>
          <p:nvPr>
            <p:custDataLst>
              <p:tags r:id="rId1"/>
            </p:custDataLst>
          </p:nvPr>
        </p:nvSpPr>
        <p:spPr>
          <a:xfrm>
            <a:off x="269875" y="234315"/>
            <a:ext cx="6390005" cy="58356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—负面清单</a:t>
            </a:r>
            <a:endParaRPr lang="en-US" altLang="zh-CN" sz="3200" b="1" dirty="0">
              <a:solidFill>
                <a:schemeClr val="bg1"/>
              </a:solidFill>
            </a:endParaRPr>
          </a:p>
        </p:txBody>
      </p:sp>
      <p:cxnSp>
        <p:nvCxnSpPr>
          <p:cNvPr id="348" name="işľíḍé"/>
          <p:cNvCxnSpPr/>
          <p:nvPr>
            <p:custDataLst>
              <p:tags r:id="rId2"/>
            </p:custDataLst>
          </p:nvPr>
        </p:nvCxnSpPr>
        <p:spPr>
          <a:xfrm>
            <a:off x="836930" y="1765935"/>
            <a:ext cx="0" cy="46964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349" name="ïS1iḋè"/>
          <p:cNvGrpSpPr/>
          <p:nvPr/>
        </p:nvGrpSpPr>
        <p:grpSpPr>
          <a:xfrm rot="20918174">
            <a:off x="9469755" y="3876675"/>
            <a:ext cx="2536825" cy="2590800"/>
            <a:chOff x="21514830" y="1919287"/>
            <a:chExt cx="4216400" cy="4173537"/>
          </a:xfrm>
        </p:grpSpPr>
        <p:sp>
          <p:nvSpPr>
            <p:cNvPr id="350" name="íşḻïḍé"/>
            <p:cNvSpPr/>
            <p:nvPr>
              <p:custDataLst>
                <p:tags r:id="rId3"/>
              </p:custDataLst>
            </p:nvPr>
          </p:nvSpPr>
          <p:spPr bwMode="auto">
            <a:xfrm>
              <a:off x="21514830" y="2959099"/>
              <a:ext cx="3109913" cy="3133725"/>
            </a:xfrm>
            <a:custGeom>
              <a:avLst/>
              <a:gdLst>
                <a:gd name="T0" fmla="*/ 2085 w 2085"/>
                <a:gd name="T1" fmla="*/ 1721 h 2103"/>
                <a:gd name="T2" fmla="*/ 1684 w 2085"/>
                <a:gd name="T3" fmla="*/ 1876 h 2103"/>
                <a:gd name="T4" fmla="*/ 1098 w 2085"/>
                <a:gd name="T5" fmla="*/ 2103 h 2103"/>
                <a:gd name="T6" fmla="*/ 1002 w 2085"/>
                <a:gd name="T7" fmla="*/ 1939 h 2103"/>
                <a:gd name="T8" fmla="*/ 429 w 2085"/>
                <a:gd name="T9" fmla="*/ 1036 h 2103"/>
                <a:gd name="T10" fmla="*/ 0 w 2085"/>
                <a:gd name="T11" fmla="*/ 382 h 2103"/>
                <a:gd name="T12" fmla="*/ 144 w 2085"/>
                <a:gd name="T13" fmla="*/ 341 h 2103"/>
                <a:gd name="T14" fmla="*/ 1317 w 2085"/>
                <a:gd name="T15" fmla="*/ 0 h 2103"/>
                <a:gd name="T16" fmla="*/ 2085 w 2085"/>
                <a:gd name="T17" fmla="*/ 172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2103">
                  <a:moveTo>
                    <a:pt x="2085" y="1721"/>
                  </a:moveTo>
                  <a:cubicBezTo>
                    <a:pt x="1684" y="1876"/>
                    <a:pt x="1684" y="1876"/>
                    <a:pt x="1684" y="1876"/>
                  </a:cubicBezTo>
                  <a:cubicBezTo>
                    <a:pt x="1098" y="2103"/>
                    <a:pt x="1098" y="2103"/>
                    <a:pt x="1098" y="2103"/>
                  </a:cubicBezTo>
                  <a:cubicBezTo>
                    <a:pt x="1075" y="2062"/>
                    <a:pt x="1043" y="2006"/>
                    <a:pt x="1002" y="1939"/>
                  </a:cubicBezTo>
                  <a:cubicBezTo>
                    <a:pt x="864" y="1709"/>
                    <a:pt x="634" y="1351"/>
                    <a:pt x="429" y="1036"/>
                  </a:cubicBezTo>
                  <a:cubicBezTo>
                    <a:pt x="199" y="682"/>
                    <a:pt x="0" y="382"/>
                    <a:pt x="0" y="382"/>
                  </a:cubicBezTo>
                  <a:cubicBezTo>
                    <a:pt x="144" y="341"/>
                    <a:pt x="144" y="341"/>
                    <a:pt x="144" y="341"/>
                  </a:cubicBezTo>
                  <a:cubicBezTo>
                    <a:pt x="1317" y="0"/>
                    <a:pt x="1317" y="0"/>
                    <a:pt x="1317" y="0"/>
                  </a:cubicBezTo>
                  <a:cubicBezTo>
                    <a:pt x="2085" y="1721"/>
                    <a:pt x="2085" y="1721"/>
                    <a:pt x="2085" y="1721"/>
                  </a:cubicBezTo>
                </a:path>
              </a:pathLst>
            </a:custGeom>
            <a:solidFill>
              <a:schemeClr val="accent1">
                <a:lumMod val="20000"/>
                <a:lumOff val="80000"/>
              </a:schemeClr>
            </a:solidFill>
            <a:ln w="6350">
              <a:solidFill>
                <a:srgbClr val="000000"/>
              </a:solidFill>
              <a:round/>
            </a:ln>
          </p:spPr>
          <p:txBody>
            <a:bodyPr anchor="ctr"/>
            <a:lstStyle/>
            <a:p>
              <a:pPr algn="ctr"/>
            </a:p>
          </p:txBody>
        </p:sp>
        <p:sp>
          <p:nvSpPr>
            <p:cNvPr id="351" name="išlïḑe"/>
            <p:cNvSpPr/>
            <p:nvPr>
              <p:custDataLst>
                <p:tags r:id="rId4"/>
              </p:custDataLst>
            </p:nvPr>
          </p:nvSpPr>
          <p:spPr bwMode="auto">
            <a:xfrm>
              <a:off x="21729142" y="3451224"/>
              <a:ext cx="2386013" cy="2398713"/>
            </a:xfrm>
            <a:custGeom>
              <a:avLst/>
              <a:gdLst>
                <a:gd name="T0" fmla="*/ 1599 w 1599"/>
                <a:gd name="T1" fmla="*/ 1524 h 1610"/>
                <a:gd name="T2" fmla="*/ 959 w 1599"/>
                <a:gd name="T3" fmla="*/ 1592 h 1610"/>
                <a:gd name="T4" fmla="*/ 847 w 1599"/>
                <a:gd name="T5" fmla="*/ 1590 h 1610"/>
                <a:gd name="T6" fmla="*/ 858 w 1599"/>
                <a:gd name="T7" fmla="*/ 1609 h 1610"/>
                <a:gd name="T8" fmla="*/ 925 w 1599"/>
                <a:gd name="T9" fmla="*/ 1610 h 1610"/>
                <a:gd name="T10" fmla="*/ 1540 w 1599"/>
                <a:gd name="T11" fmla="*/ 1546 h 1610"/>
                <a:gd name="T12" fmla="*/ 1599 w 1599"/>
                <a:gd name="T13" fmla="*/ 1524 h 1610"/>
                <a:gd name="T14" fmla="*/ 37 w 1599"/>
                <a:gd name="T15" fmla="*/ 0 h 1610"/>
                <a:gd name="T16" fmla="*/ 0 w 1599"/>
                <a:gd name="T17" fmla="*/ 11 h 1610"/>
                <a:gd name="T18" fmla="*/ 285 w 1599"/>
                <a:gd name="T19" fmla="*/ 706 h 1610"/>
                <a:gd name="T20" fmla="*/ 400 w 1599"/>
                <a:gd name="T21" fmla="*/ 883 h 1610"/>
                <a:gd name="T22" fmla="*/ 37 w 1599"/>
                <a:gd name="T23"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9" h="1610">
                  <a:moveTo>
                    <a:pt x="1599" y="1524"/>
                  </a:moveTo>
                  <a:cubicBezTo>
                    <a:pt x="1417" y="1563"/>
                    <a:pt x="1201" y="1592"/>
                    <a:pt x="959" y="1592"/>
                  </a:cubicBezTo>
                  <a:cubicBezTo>
                    <a:pt x="922" y="1592"/>
                    <a:pt x="885" y="1592"/>
                    <a:pt x="847" y="1590"/>
                  </a:cubicBezTo>
                  <a:cubicBezTo>
                    <a:pt x="851" y="1597"/>
                    <a:pt x="855" y="1603"/>
                    <a:pt x="858" y="1609"/>
                  </a:cubicBezTo>
                  <a:cubicBezTo>
                    <a:pt x="880" y="1609"/>
                    <a:pt x="903" y="1610"/>
                    <a:pt x="925" y="1610"/>
                  </a:cubicBezTo>
                  <a:cubicBezTo>
                    <a:pt x="1131" y="1610"/>
                    <a:pt x="1338" y="1588"/>
                    <a:pt x="1540" y="1546"/>
                  </a:cubicBezTo>
                  <a:cubicBezTo>
                    <a:pt x="1599" y="1524"/>
                    <a:pt x="1599" y="1524"/>
                    <a:pt x="1599" y="1524"/>
                  </a:cubicBezTo>
                  <a:moveTo>
                    <a:pt x="37" y="0"/>
                  </a:moveTo>
                  <a:cubicBezTo>
                    <a:pt x="0" y="11"/>
                    <a:pt x="0" y="11"/>
                    <a:pt x="0" y="11"/>
                  </a:cubicBezTo>
                  <a:cubicBezTo>
                    <a:pt x="285" y="706"/>
                    <a:pt x="285" y="706"/>
                    <a:pt x="285" y="706"/>
                  </a:cubicBezTo>
                  <a:cubicBezTo>
                    <a:pt x="323" y="764"/>
                    <a:pt x="361" y="823"/>
                    <a:pt x="400" y="883"/>
                  </a:cubicBezTo>
                  <a:cubicBezTo>
                    <a:pt x="37" y="0"/>
                    <a:pt x="37" y="0"/>
                    <a:pt x="37"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îšļïdè"/>
            <p:cNvSpPr/>
            <p:nvPr>
              <p:custDataLst>
                <p:tags r:id="rId5"/>
              </p:custDataLst>
            </p:nvPr>
          </p:nvSpPr>
          <p:spPr bwMode="auto">
            <a:xfrm>
              <a:off x="21646592" y="2705099"/>
              <a:ext cx="3424238" cy="3224213"/>
            </a:xfrm>
            <a:custGeom>
              <a:avLst/>
              <a:gdLst>
                <a:gd name="T0" fmla="*/ 2296 w 2296"/>
                <a:gd name="T1" fmla="*/ 1796 h 2164"/>
                <a:gd name="T2" fmla="*/ 742 w 2296"/>
                <a:gd name="T3" fmla="*/ 2081 h 2164"/>
                <a:gd name="T4" fmla="*/ 0 w 2296"/>
                <a:gd name="T5" fmla="*/ 272 h 2164"/>
                <a:gd name="T6" fmla="*/ 355 w 2296"/>
                <a:gd name="T7" fmla="*/ 211 h 2164"/>
                <a:gd name="T8" fmla="*/ 1584 w 2296"/>
                <a:gd name="T9" fmla="*/ 0 h 2164"/>
                <a:gd name="T10" fmla="*/ 2282 w 2296"/>
                <a:gd name="T11" fmla="*/ 1761 h 2164"/>
                <a:gd name="T12" fmla="*/ 2296 w 2296"/>
                <a:gd name="T13" fmla="*/ 1796 h 2164"/>
              </a:gdLst>
              <a:ahLst/>
              <a:cxnLst>
                <a:cxn ang="0">
                  <a:pos x="T0" y="T1"/>
                </a:cxn>
                <a:cxn ang="0">
                  <a:pos x="T2" y="T3"/>
                </a:cxn>
                <a:cxn ang="0">
                  <a:pos x="T4" y="T5"/>
                </a:cxn>
                <a:cxn ang="0">
                  <a:pos x="T6" y="T7"/>
                </a:cxn>
                <a:cxn ang="0">
                  <a:pos x="T8" y="T9"/>
                </a:cxn>
                <a:cxn ang="0">
                  <a:pos x="T10" y="T11"/>
                </a:cxn>
                <a:cxn ang="0">
                  <a:pos x="T12" y="T13"/>
                </a:cxn>
              </a:cxnLst>
              <a:rect l="0" t="0" r="r" b="b"/>
              <a:pathLst>
                <a:path w="2296" h="2164">
                  <a:moveTo>
                    <a:pt x="2296" y="1796"/>
                  </a:moveTo>
                  <a:cubicBezTo>
                    <a:pt x="2296" y="1796"/>
                    <a:pt x="1672" y="2164"/>
                    <a:pt x="742" y="2081"/>
                  </a:cubicBezTo>
                  <a:cubicBezTo>
                    <a:pt x="0" y="272"/>
                    <a:pt x="0" y="272"/>
                    <a:pt x="0" y="272"/>
                  </a:cubicBezTo>
                  <a:cubicBezTo>
                    <a:pt x="355" y="211"/>
                    <a:pt x="355" y="211"/>
                    <a:pt x="355" y="211"/>
                  </a:cubicBezTo>
                  <a:cubicBezTo>
                    <a:pt x="1584" y="0"/>
                    <a:pt x="1584" y="0"/>
                    <a:pt x="1584" y="0"/>
                  </a:cubicBezTo>
                  <a:cubicBezTo>
                    <a:pt x="2282" y="1761"/>
                    <a:pt x="2282" y="1761"/>
                    <a:pt x="2282" y="1761"/>
                  </a:cubicBezTo>
                  <a:cubicBezTo>
                    <a:pt x="2296" y="1796"/>
                    <a:pt x="2296" y="1796"/>
                    <a:pt x="2296" y="1796"/>
                  </a:cubicBezTo>
                </a:path>
              </a:pathLst>
            </a:custGeom>
            <a:solidFill>
              <a:schemeClr val="accent1"/>
            </a:solidFill>
            <a:ln w="6350">
              <a:solidFill>
                <a:srgbClr val="000000"/>
              </a:solidFill>
              <a:round/>
            </a:ln>
          </p:spPr>
          <p:txBody>
            <a:bodyPr anchor="ctr"/>
            <a:lstStyle/>
            <a:p>
              <a:pPr algn="ctr"/>
              <a:endParaRPr dirty="0"/>
            </a:p>
          </p:txBody>
        </p:sp>
        <p:sp>
          <p:nvSpPr>
            <p:cNvPr id="353" name="iŝliḑè"/>
            <p:cNvSpPr/>
            <p:nvPr>
              <p:custDataLst>
                <p:tags r:id="rId6"/>
              </p:custDataLst>
            </p:nvPr>
          </p:nvSpPr>
          <p:spPr bwMode="auto">
            <a:xfrm>
              <a:off x="25020030" y="5251449"/>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close/>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ïṣ1îḍé"/>
            <p:cNvSpPr/>
            <p:nvPr>
              <p:custDataLst>
                <p:tags r:id="rId7"/>
              </p:custDataLst>
            </p:nvPr>
          </p:nvSpPr>
          <p:spPr bwMode="auto">
            <a:xfrm>
              <a:off x="25020030" y="5251449"/>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ïšḷíḍé"/>
            <p:cNvSpPr/>
            <p:nvPr>
              <p:custDataLst>
                <p:tags r:id="rId8"/>
              </p:custDataLst>
            </p:nvPr>
          </p:nvSpPr>
          <p:spPr bwMode="auto">
            <a:xfrm>
              <a:off x="22176817" y="3011487"/>
              <a:ext cx="2873375" cy="2322513"/>
            </a:xfrm>
            <a:custGeom>
              <a:avLst/>
              <a:gdLst>
                <a:gd name="T0" fmla="*/ 29 w 1926"/>
                <a:gd name="T1" fmla="*/ 0 h 1559"/>
                <a:gd name="T2" fmla="*/ 0 w 1926"/>
                <a:gd name="T3" fmla="*/ 5 h 1559"/>
                <a:gd name="T4" fmla="*/ 562 w 1926"/>
                <a:gd name="T5" fmla="*/ 1159 h 1559"/>
                <a:gd name="T6" fmla="*/ 908 w 1926"/>
                <a:gd name="T7" fmla="*/ 1392 h 1559"/>
                <a:gd name="T8" fmla="*/ 1438 w 1926"/>
                <a:gd name="T9" fmla="*/ 1541 h 1559"/>
                <a:gd name="T10" fmla="*/ 1759 w 1926"/>
                <a:gd name="T11" fmla="*/ 1559 h 1559"/>
                <a:gd name="T12" fmla="*/ 1926 w 1926"/>
                <a:gd name="T13" fmla="*/ 1555 h 1559"/>
                <a:gd name="T14" fmla="*/ 1906 w 1926"/>
                <a:gd name="T15" fmla="*/ 1504 h 1559"/>
                <a:gd name="T16" fmla="*/ 1779 w 1926"/>
                <a:gd name="T17" fmla="*/ 1506 h 1559"/>
                <a:gd name="T18" fmla="*/ 1456 w 1926"/>
                <a:gd name="T19" fmla="*/ 1488 h 1559"/>
                <a:gd name="T20" fmla="*/ 926 w 1926"/>
                <a:gd name="T21" fmla="*/ 1339 h 1559"/>
                <a:gd name="T22" fmla="*/ 881 w 1926"/>
                <a:gd name="T23" fmla="*/ 1316 h 1559"/>
                <a:gd name="T24" fmla="*/ 579 w 1926"/>
                <a:gd name="T25" fmla="*/ 1106 h 1559"/>
                <a:gd name="T26" fmla="*/ 579 w 1926"/>
                <a:gd name="T27" fmla="*/ 1106 h 1559"/>
                <a:gd name="T28" fmla="*/ 29 w 1926"/>
                <a:gd name="T29" fmla="*/ 0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6" h="1559">
                  <a:moveTo>
                    <a:pt x="29" y="0"/>
                  </a:moveTo>
                  <a:cubicBezTo>
                    <a:pt x="0" y="5"/>
                    <a:pt x="0" y="5"/>
                    <a:pt x="0" y="5"/>
                  </a:cubicBezTo>
                  <a:cubicBezTo>
                    <a:pt x="143" y="594"/>
                    <a:pt x="303" y="927"/>
                    <a:pt x="562" y="1159"/>
                  </a:cubicBezTo>
                  <a:cubicBezTo>
                    <a:pt x="661" y="1249"/>
                    <a:pt x="775" y="1323"/>
                    <a:pt x="908" y="1392"/>
                  </a:cubicBezTo>
                  <a:cubicBezTo>
                    <a:pt x="1068" y="1474"/>
                    <a:pt x="1254" y="1519"/>
                    <a:pt x="1438" y="1541"/>
                  </a:cubicBezTo>
                  <a:cubicBezTo>
                    <a:pt x="1548" y="1554"/>
                    <a:pt x="1657" y="1559"/>
                    <a:pt x="1759" y="1559"/>
                  </a:cubicBezTo>
                  <a:cubicBezTo>
                    <a:pt x="1817" y="1559"/>
                    <a:pt x="1873" y="1557"/>
                    <a:pt x="1926" y="1555"/>
                  </a:cubicBezTo>
                  <a:cubicBezTo>
                    <a:pt x="1906" y="1504"/>
                    <a:pt x="1906" y="1504"/>
                    <a:pt x="1906" y="1504"/>
                  </a:cubicBezTo>
                  <a:cubicBezTo>
                    <a:pt x="1865" y="1505"/>
                    <a:pt x="1822" y="1506"/>
                    <a:pt x="1779" y="1506"/>
                  </a:cubicBezTo>
                  <a:cubicBezTo>
                    <a:pt x="1676" y="1506"/>
                    <a:pt x="1566" y="1501"/>
                    <a:pt x="1456" y="1488"/>
                  </a:cubicBezTo>
                  <a:cubicBezTo>
                    <a:pt x="1271" y="1466"/>
                    <a:pt x="1085" y="1421"/>
                    <a:pt x="926" y="1339"/>
                  </a:cubicBezTo>
                  <a:cubicBezTo>
                    <a:pt x="911" y="1332"/>
                    <a:pt x="896" y="1324"/>
                    <a:pt x="881" y="1316"/>
                  </a:cubicBezTo>
                  <a:cubicBezTo>
                    <a:pt x="767" y="1254"/>
                    <a:pt x="667" y="1186"/>
                    <a:pt x="579" y="1106"/>
                  </a:cubicBezTo>
                  <a:cubicBezTo>
                    <a:pt x="579" y="1106"/>
                    <a:pt x="579" y="1106"/>
                    <a:pt x="579" y="1106"/>
                  </a:cubicBezTo>
                  <a:cubicBezTo>
                    <a:pt x="328" y="880"/>
                    <a:pt x="170" y="559"/>
                    <a:pt x="29"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6" name="iṣliḑe"/>
            <p:cNvSpPr/>
            <p:nvPr>
              <p:custDataLst>
                <p:tags r:id="rId9"/>
              </p:custDataLst>
            </p:nvPr>
          </p:nvSpPr>
          <p:spPr bwMode="auto">
            <a:xfrm>
              <a:off x="22051405" y="1919287"/>
              <a:ext cx="3679825" cy="3392488"/>
            </a:xfrm>
            <a:custGeom>
              <a:avLst/>
              <a:gdLst>
                <a:gd name="T0" fmla="*/ 2467 w 2467"/>
                <a:gd name="T1" fmla="*/ 2186 h 2277"/>
                <a:gd name="T2" fmla="*/ 1540 w 2467"/>
                <a:gd name="T3" fmla="*/ 2221 h 2277"/>
                <a:gd name="T4" fmla="*/ 1010 w 2467"/>
                <a:gd name="T5" fmla="*/ 2072 h 2277"/>
                <a:gd name="T6" fmla="*/ 663 w 2467"/>
                <a:gd name="T7" fmla="*/ 1839 h 2277"/>
                <a:gd name="T8" fmla="*/ 0 w 2467"/>
                <a:gd name="T9" fmla="*/ 220 h 2277"/>
                <a:gd name="T10" fmla="*/ 1519 w 2467"/>
                <a:gd name="T11" fmla="*/ 0 h 2277"/>
                <a:gd name="T12" fmla="*/ 2467 w 2467"/>
                <a:gd name="T13" fmla="*/ 2186 h 2277"/>
              </a:gdLst>
              <a:ahLst/>
              <a:cxnLst>
                <a:cxn ang="0">
                  <a:pos x="T0" y="T1"/>
                </a:cxn>
                <a:cxn ang="0">
                  <a:pos x="T2" y="T3"/>
                </a:cxn>
                <a:cxn ang="0">
                  <a:pos x="T4" y="T5"/>
                </a:cxn>
                <a:cxn ang="0">
                  <a:pos x="T6" y="T7"/>
                </a:cxn>
                <a:cxn ang="0">
                  <a:pos x="T8" y="T9"/>
                </a:cxn>
                <a:cxn ang="0">
                  <a:pos x="T10" y="T11"/>
                </a:cxn>
                <a:cxn ang="0">
                  <a:pos x="T12" y="T13"/>
                </a:cxn>
              </a:cxnLst>
              <a:rect l="0" t="0" r="r" b="b"/>
              <a:pathLst>
                <a:path w="2467" h="2277">
                  <a:moveTo>
                    <a:pt x="2467" y="2186"/>
                  </a:moveTo>
                  <a:cubicBezTo>
                    <a:pt x="2467" y="2186"/>
                    <a:pt x="2007" y="2277"/>
                    <a:pt x="1540" y="2221"/>
                  </a:cubicBezTo>
                  <a:cubicBezTo>
                    <a:pt x="1355" y="2199"/>
                    <a:pt x="1169" y="2154"/>
                    <a:pt x="1010" y="2072"/>
                  </a:cubicBezTo>
                  <a:cubicBezTo>
                    <a:pt x="876" y="2004"/>
                    <a:pt x="763" y="1929"/>
                    <a:pt x="663" y="1839"/>
                  </a:cubicBezTo>
                  <a:cubicBezTo>
                    <a:pt x="343" y="1551"/>
                    <a:pt x="174" y="1111"/>
                    <a:pt x="0" y="220"/>
                  </a:cubicBezTo>
                  <a:cubicBezTo>
                    <a:pt x="0" y="220"/>
                    <a:pt x="764" y="404"/>
                    <a:pt x="1519" y="0"/>
                  </a:cubicBezTo>
                  <a:cubicBezTo>
                    <a:pt x="1519" y="0"/>
                    <a:pt x="1774" y="1589"/>
                    <a:pt x="2467" y="2186"/>
                  </a:cubicBezTo>
                </a:path>
              </a:pathLst>
            </a:custGeom>
            <a:gradFill>
              <a:gsLst>
                <a:gs pos="0">
                  <a:schemeClr val="bg1"/>
                </a:gs>
                <a:gs pos="100000">
                  <a:schemeClr val="accent1">
                    <a:lumMod val="20000"/>
                    <a:lumOff val="80000"/>
                  </a:schemeClr>
                </a:gs>
              </a:gsLst>
              <a:lin ang="5400000" scaled="1"/>
            </a:gradFill>
            <a:ln w="6350">
              <a:solidFill>
                <a:srgbClr val="000000"/>
              </a:solidFill>
              <a:round/>
            </a:ln>
          </p:spPr>
          <p:txBody>
            <a:bodyPr anchor="ctr"/>
            <a:lstStyle/>
            <a:p>
              <a:pPr algn="ctr"/>
            </a:p>
          </p:txBody>
        </p:sp>
        <p:sp>
          <p:nvSpPr>
            <p:cNvPr id="357" name="i$líḓé"/>
            <p:cNvSpPr/>
            <p:nvPr>
              <p:custDataLst>
                <p:tags r:id="rId10"/>
              </p:custDataLst>
            </p:nvPr>
          </p:nvSpPr>
          <p:spPr bwMode="auto">
            <a:xfrm>
              <a:off x="23040417" y="4659312"/>
              <a:ext cx="450850" cy="312738"/>
            </a:xfrm>
            <a:custGeom>
              <a:avLst/>
              <a:gdLst>
                <a:gd name="T0" fmla="*/ 0 w 302"/>
                <a:gd name="T1" fmla="*/ 0 h 210"/>
                <a:gd name="T2" fmla="*/ 0 w 302"/>
                <a:gd name="T3" fmla="*/ 0 h 210"/>
                <a:gd name="T4" fmla="*/ 302 w 302"/>
                <a:gd name="T5" fmla="*/ 210 h 210"/>
                <a:gd name="T6" fmla="*/ 0 w 302"/>
                <a:gd name="T7" fmla="*/ 0 h 210"/>
                <a:gd name="T8" fmla="*/ 0 w 302"/>
                <a:gd name="T9" fmla="*/ 0 h 210"/>
              </a:gdLst>
              <a:ahLst/>
              <a:cxnLst>
                <a:cxn ang="0">
                  <a:pos x="T0" y="T1"/>
                </a:cxn>
                <a:cxn ang="0">
                  <a:pos x="T2" y="T3"/>
                </a:cxn>
                <a:cxn ang="0">
                  <a:pos x="T4" y="T5"/>
                </a:cxn>
                <a:cxn ang="0">
                  <a:pos x="T6" y="T7"/>
                </a:cxn>
                <a:cxn ang="0">
                  <a:pos x="T8" y="T9"/>
                </a:cxn>
              </a:cxnLst>
              <a:rect l="0" t="0" r="r" b="b"/>
              <a:pathLst>
                <a:path w="302" h="210">
                  <a:moveTo>
                    <a:pt x="0" y="0"/>
                  </a:moveTo>
                  <a:cubicBezTo>
                    <a:pt x="0" y="0"/>
                    <a:pt x="0" y="0"/>
                    <a:pt x="0" y="0"/>
                  </a:cubicBezTo>
                  <a:cubicBezTo>
                    <a:pt x="88" y="80"/>
                    <a:pt x="188" y="148"/>
                    <a:pt x="302" y="210"/>
                  </a:cubicBezTo>
                  <a:cubicBezTo>
                    <a:pt x="188" y="148"/>
                    <a:pt x="88" y="8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iS1îďé"/>
            <p:cNvSpPr/>
            <p:nvPr>
              <p:custDataLst>
                <p:tags r:id="rId11"/>
              </p:custDataLst>
            </p:nvPr>
          </p:nvSpPr>
          <p:spPr bwMode="auto">
            <a:xfrm>
              <a:off x="23040417" y="4405312"/>
              <a:ext cx="1308100" cy="822325"/>
            </a:xfrm>
            <a:custGeom>
              <a:avLst/>
              <a:gdLst>
                <a:gd name="T0" fmla="*/ 312 w 877"/>
                <a:gd name="T1" fmla="*/ 0 h 553"/>
                <a:gd name="T2" fmla="*/ 0 w 877"/>
                <a:gd name="T3" fmla="*/ 171 h 553"/>
                <a:gd name="T4" fmla="*/ 0 w 877"/>
                <a:gd name="T5" fmla="*/ 171 h 553"/>
                <a:gd name="T6" fmla="*/ 302 w 877"/>
                <a:gd name="T7" fmla="*/ 381 h 553"/>
                <a:gd name="T8" fmla="*/ 347 w 877"/>
                <a:gd name="T9" fmla="*/ 404 h 553"/>
                <a:gd name="T10" fmla="*/ 877 w 877"/>
                <a:gd name="T11" fmla="*/ 553 h 553"/>
                <a:gd name="T12" fmla="*/ 312 w 877"/>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877" h="553">
                  <a:moveTo>
                    <a:pt x="312" y="0"/>
                  </a:moveTo>
                  <a:cubicBezTo>
                    <a:pt x="312" y="0"/>
                    <a:pt x="272" y="149"/>
                    <a:pt x="0" y="171"/>
                  </a:cubicBezTo>
                  <a:cubicBezTo>
                    <a:pt x="0" y="171"/>
                    <a:pt x="0" y="171"/>
                    <a:pt x="0" y="171"/>
                  </a:cubicBezTo>
                  <a:cubicBezTo>
                    <a:pt x="88" y="251"/>
                    <a:pt x="188" y="319"/>
                    <a:pt x="302" y="381"/>
                  </a:cubicBezTo>
                  <a:cubicBezTo>
                    <a:pt x="317" y="389"/>
                    <a:pt x="332" y="397"/>
                    <a:pt x="347" y="404"/>
                  </a:cubicBezTo>
                  <a:cubicBezTo>
                    <a:pt x="506" y="486"/>
                    <a:pt x="692" y="531"/>
                    <a:pt x="877" y="553"/>
                  </a:cubicBezTo>
                  <a:cubicBezTo>
                    <a:pt x="877" y="553"/>
                    <a:pt x="514" y="321"/>
                    <a:pt x="312"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9" name="iṡľîdê"/>
            <p:cNvSpPr/>
            <p:nvPr>
              <p:custDataLst>
                <p:tags r:id="rId12"/>
              </p:custDataLst>
            </p:nvPr>
          </p:nvSpPr>
          <p:spPr bwMode="auto">
            <a:xfrm>
              <a:off x="22640367" y="2482849"/>
              <a:ext cx="1225550" cy="398463"/>
            </a:xfrm>
            <a:custGeom>
              <a:avLst/>
              <a:gdLst>
                <a:gd name="T0" fmla="*/ 795 w 821"/>
                <a:gd name="T1" fmla="*/ 0 h 268"/>
                <a:gd name="T2" fmla="*/ 101 w 821"/>
                <a:gd name="T3" fmla="*/ 173 h 268"/>
                <a:gd name="T4" fmla="*/ 0 w 821"/>
                <a:gd name="T5" fmla="*/ 169 h 268"/>
                <a:gd name="T6" fmla="*/ 0 w 821"/>
                <a:gd name="T7" fmla="*/ 268 h 268"/>
                <a:gd name="T8" fmla="*/ 821 w 821"/>
                <a:gd name="T9" fmla="*/ 84 h 268"/>
                <a:gd name="T10" fmla="*/ 795 w 821"/>
                <a:gd name="T11" fmla="*/ 0 h 268"/>
              </a:gdLst>
              <a:ahLst/>
              <a:cxnLst>
                <a:cxn ang="0">
                  <a:pos x="T0" y="T1"/>
                </a:cxn>
                <a:cxn ang="0">
                  <a:pos x="T2" y="T3"/>
                </a:cxn>
                <a:cxn ang="0">
                  <a:pos x="T4" y="T5"/>
                </a:cxn>
                <a:cxn ang="0">
                  <a:pos x="T6" y="T7"/>
                </a:cxn>
                <a:cxn ang="0">
                  <a:pos x="T8" y="T9"/>
                </a:cxn>
                <a:cxn ang="0">
                  <a:pos x="T10" y="T11"/>
                </a:cxn>
              </a:cxnLst>
              <a:rect l="0" t="0" r="r" b="b"/>
              <a:pathLst>
                <a:path w="821" h="268">
                  <a:moveTo>
                    <a:pt x="795" y="0"/>
                  </a:moveTo>
                  <a:cubicBezTo>
                    <a:pt x="527" y="150"/>
                    <a:pt x="246" y="173"/>
                    <a:pt x="101" y="173"/>
                  </a:cubicBezTo>
                  <a:cubicBezTo>
                    <a:pt x="38" y="173"/>
                    <a:pt x="0" y="169"/>
                    <a:pt x="0" y="169"/>
                  </a:cubicBezTo>
                  <a:cubicBezTo>
                    <a:pt x="0" y="268"/>
                    <a:pt x="0" y="268"/>
                    <a:pt x="0" y="268"/>
                  </a:cubicBezTo>
                  <a:cubicBezTo>
                    <a:pt x="454" y="268"/>
                    <a:pt x="821" y="84"/>
                    <a:pt x="821" y="84"/>
                  </a:cubicBezTo>
                  <a:cubicBezTo>
                    <a:pt x="795" y="0"/>
                    <a:pt x="795" y="0"/>
                    <a:pt x="795"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îṩľîďê"/>
            <p:cNvSpPr/>
            <p:nvPr>
              <p:custDataLst>
                <p:tags r:id="rId13"/>
              </p:custDataLst>
            </p:nvPr>
          </p:nvSpPr>
          <p:spPr bwMode="auto">
            <a:xfrm>
              <a:off x="22640367" y="2979737"/>
              <a:ext cx="1309688" cy="447675"/>
            </a:xfrm>
            <a:custGeom>
              <a:avLst/>
              <a:gdLst>
                <a:gd name="T0" fmla="*/ 862 w 878"/>
                <a:gd name="T1" fmla="*/ 0 h 300"/>
                <a:gd name="T2" fmla="*/ 0 w 878"/>
                <a:gd name="T3" fmla="*/ 252 h 300"/>
                <a:gd name="T4" fmla="*/ 0 w 878"/>
                <a:gd name="T5" fmla="*/ 300 h 300"/>
                <a:gd name="T6" fmla="*/ 878 w 878"/>
                <a:gd name="T7" fmla="*/ 35 h 300"/>
                <a:gd name="T8" fmla="*/ 862 w 878"/>
                <a:gd name="T9" fmla="*/ 0 h 300"/>
              </a:gdLst>
              <a:ahLst/>
              <a:cxnLst>
                <a:cxn ang="0">
                  <a:pos x="T0" y="T1"/>
                </a:cxn>
                <a:cxn ang="0">
                  <a:pos x="T2" y="T3"/>
                </a:cxn>
                <a:cxn ang="0">
                  <a:pos x="T4" y="T5"/>
                </a:cxn>
                <a:cxn ang="0">
                  <a:pos x="T6" y="T7"/>
                </a:cxn>
                <a:cxn ang="0">
                  <a:pos x="T8" y="T9"/>
                </a:cxn>
              </a:cxnLst>
              <a:rect l="0" t="0" r="r" b="b"/>
              <a:pathLst>
                <a:path w="878" h="300">
                  <a:moveTo>
                    <a:pt x="862" y="0"/>
                  </a:moveTo>
                  <a:cubicBezTo>
                    <a:pt x="408" y="219"/>
                    <a:pt x="0" y="252"/>
                    <a:pt x="0" y="252"/>
                  </a:cubicBezTo>
                  <a:cubicBezTo>
                    <a:pt x="0" y="300"/>
                    <a:pt x="0" y="300"/>
                    <a:pt x="0" y="300"/>
                  </a:cubicBezTo>
                  <a:cubicBezTo>
                    <a:pt x="711" y="245"/>
                    <a:pt x="878" y="35"/>
                    <a:pt x="878"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iśľïḑè"/>
            <p:cNvSpPr/>
            <p:nvPr>
              <p:custDataLst>
                <p:tags r:id="rId14"/>
              </p:custDataLst>
            </p:nvPr>
          </p:nvSpPr>
          <p:spPr bwMode="auto">
            <a:xfrm>
              <a:off x="22713392" y="3221037"/>
              <a:ext cx="1309688" cy="449263"/>
            </a:xfrm>
            <a:custGeom>
              <a:avLst/>
              <a:gdLst>
                <a:gd name="T0" fmla="*/ 862 w 877"/>
                <a:gd name="T1" fmla="*/ 0 h 301"/>
                <a:gd name="T2" fmla="*/ 0 w 877"/>
                <a:gd name="T3" fmla="*/ 253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20"/>
                    <a:pt x="0" y="253"/>
                    <a:pt x="0" y="253"/>
                  </a:cubicBezTo>
                  <a:cubicBezTo>
                    <a:pt x="0" y="301"/>
                    <a:pt x="0" y="301"/>
                    <a:pt x="0" y="301"/>
                  </a:cubicBezTo>
                  <a:cubicBezTo>
                    <a:pt x="710" y="246"/>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2" name="isliďè"/>
            <p:cNvSpPr/>
            <p:nvPr>
              <p:custDataLst>
                <p:tags r:id="rId15"/>
              </p:custDataLst>
            </p:nvPr>
          </p:nvSpPr>
          <p:spPr bwMode="auto">
            <a:xfrm>
              <a:off x="22780067" y="3484562"/>
              <a:ext cx="1308100" cy="446088"/>
            </a:xfrm>
            <a:custGeom>
              <a:avLst/>
              <a:gdLst>
                <a:gd name="T0" fmla="*/ 862 w 877"/>
                <a:gd name="T1" fmla="*/ 0 h 300"/>
                <a:gd name="T2" fmla="*/ 0 w 877"/>
                <a:gd name="T3" fmla="*/ 252 h 300"/>
                <a:gd name="T4" fmla="*/ 0 w 877"/>
                <a:gd name="T5" fmla="*/ 300 h 300"/>
                <a:gd name="T6" fmla="*/ 877 w 877"/>
                <a:gd name="T7" fmla="*/ 35 h 300"/>
                <a:gd name="T8" fmla="*/ 862 w 877"/>
                <a:gd name="T9" fmla="*/ 0 h 300"/>
              </a:gdLst>
              <a:ahLst/>
              <a:cxnLst>
                <a:cxn ang="0">
                  <a:pos x="T0" y="T1"/>
                </a:cxn>
                <a:cxn ang="0">
                  <a:pos x="T2" y="T3"/>
                </a:cxn>
                <a:cxn ang="0">
                  <a:pos x="T4" y="T5"/>
                </a:cxn>
                <a:cxn ang="0">
                  <a:pos x="T6" y="T7"/>
                </a:cxn>
                <a:cxn ang="0">
                  <a:pos x="T8" y="T9"/>
                </a:cxn>
              </a:cxnLst>
              <a:rect l="0" t="0" r="r" b="b"/>
              <a:pathLst>
                <a:path w="877" h="300">
                  <a:moveTo>
                    <a:pt x="862" y="0"/>
                  </a:moveTo>
                  <a:cubicBezTo>
                    <a:pt x="408" y="219"/>
                    <a:pt x="0" y="252"/>
                    <a:pt x="0" y="252"/>
                  </a:cubicBezTo>
                  <a:cubicBezTo>
                    <a:pt x="0" y="300"/>
                    <a:pt x="0" y="300"/>
                    <a:pt x="0" y="300"/>
                  </a:cubicBezTo>
                  <a:cubicBezTo>
                    <a:pt x="710" y="245"/>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iṥḷíḑè"/>
            <p:cNvSpPr/>
            <p:nvPr>
              <p:custDataLst>
                <p:tags r:id="rId16"/>
              </p:custDataLst>
            </p:nvPr>
          </p:nvSpPr>
          <p:spPr bwMode="auto">
            <a:xfrm>
              <a:off x="22857855" y="3706812"/>
              <a:ext cx="1309688" cy="449263"/>
            </a:xfrm>
            <a:custGeom>
              <a:avLst/>
              <a:gdLst>
                <a:gd name="T0" fmla="*/ 863 w 878"/>
                <a:gd name="T1" fmla="*/ 0 h 301"/>
                <a:gd name="T2" fmla="*/ 0 w 878"/>
                <a:gd name="T3" fmla="*/ 252 h 301"/>
                <a:gd name="T4" fmla="*/ 0 w 878"/>
                <a:gd name="T5" fmla="*/ 301 h 301"/>
                <a:gd name="T6" fmla="*/ 878 w 878"/>
                <a:gd name="T7" fmla="*/ 35 h 301"/>
                <a:gd name="T8" fmla="*/ 863 w 878"/>
                <a:gd name="T9" fmla="*/ 0 h 301"/>
              </a:gdLst>
              <a:ahLst/>
              <a:cxnLst>
                <a:cxn ang="0">
                  <a:pos x="T0" y="T1"/>
                </a:cxn>
                <a:cxn ang="0">
                  <a:pos x="T2" y="T3"/>
                </a:cxn>
                <a:cxn ang="0">
                  <a:pos x="T4" y="T5"/>
                </a:cxn>
                <a:cxn ang="0">
                  <a:pos x="T6" y="T7"/>
                </a:cxn>
                <a:cxn ang="0">
                  <a:pos x="T8" y="T9"/>
                </a:cxn>
              </a:cxnLst>
              <a:rect l="0" t="0" r="r" b="b"/>
              <a:pathLst>
                <a:path w="878" h="301">
                  <a:moveTo>
                    <a:pt x="863" y="0"/>
                  </a:moveTo>
                  <a:cubicBezTo>
                    <a:pt x="408" y="220"/>
                    <a:pt x="0" y="252"/>
                    <a:pt x="0" y="252"/>
                  </a:cubicBezTo>
                  <a:cubicBezTo>
                    <a:pt x="0" y="301"/>
                    <a:pt x="0" y="301"/>
                    <a:pt x="0" y="301"/>
                  </a:cubicBezTo>
                  <a:cubicBezTo>
                    <a:pt x="711" y="246"/>
                    <a:pt x="878" y="35"/>
                    <a:pt x="878" y="35"/>
                  </a:cubicBezTo>
                  <a:cubicBezTo>
                    <a:pt x="863" y="0"/>
                    <a:pt x="863" y="0"/>
                    <a:pt x="86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îśḻiḋe"/>
            <p:cNvSpPr/>
            <p:nvPr>
              <p:custDataLst>
                <p:tags r:id="rId17"/>
              </p:custDataLst>
            </p:nvPr>
          </p:nvSpPr>
          <p:spPr bwMode="auto">
            <a:xfrm>
              <a:off x="22930880" y="3949699"/>
              <a:ext cx="1308100" cy="449263"/>
            </a:xfrm>
            <a:custGeom>
              <a:avLst/>
              <a:gdLst>
                <a:gd name="T0" fmla="*/ 862 w 877"/>
                <a:gd name="T1" fmla="*/ 0 h 301"/>
                <a:gd name="T2" fmla="*/ 0 w 877"/>
                <a:gd name="T3" fmla="*/ 252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19"/>
                    <a:pt x="0" y="252"/>
                    <a:pt x="0" y="252"/>
                  </a:cubicBezTo>
                  <a:cubicBezTo>
                    <a:pt x="0" y="301"/>
                    <a:pt x="0" y="301"/>
                    <a:pt x="0" y="301"/>
                  </a:cubicBezTo>
                  <a:cubicBezTo>
                    <a:pt x="710" y="246"/>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5" name="íŝļíḑe"/>
            <p:cNvSpPr/>
            <p:nvPr>
              <p:custDataLst>
                <p:tags r:id="rId18"/>
              </p:custDataLst>
            </p:nvPr>
          </p:nvSpPr>
          <p:spPr bwMode="auto">
            <a:xfrm>
              <a:off x="24027842" y="2816224"/>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îṣlídé"/>
            <p:cNvSpPr/>
            <p:nvPr>
              <p:custDataLst>
                <p:tags r:id="rId19"/>
              </p:custDataLst>
            </p:nvPr>
          </p:nvSpPr>
          <p:spPr bwMode="auto">
            <a:xfrm>
              <a:off x="24027842" y="2816224"/>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i$ľîḍê"/>
            <p:cNvSpPr/>
            <p:nvPr>
              <p:custDataLst>
                <p:tags r:id="rId20"/>
              </p:custDataLst>
            </p:nvPr>
          </p:nvSpPr>
          <p:spPr bwMode="auto">
            <a:xfrm>
              <a:off x="24124680" y="3070224"/>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íşľïḍé"/>
            <p:cNvSpPr/>
            <p:nvPr>
              <p:custDataLst>
                <p:tags r:id="rId21"/>
              </p:custDataLst>
            </p:nvPr>
          </p:nvSpPr>
          <p:spPr bwMode="auto">
            <a:xfrm>
              <a:off x="24124680" y="3070224"/>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ïsḻïďé"/>
            <p:cNvSpPr/>
            <p:nvPr>
              <p:custDataLst>
                <p:tags r:id="rId22"/>
              </p:custDataLst>
            </p:nvPr>
          </p:nvSpPr>
          <p:spPr bwMode="auto">
            <a:xfrm>
              <a:off x="24280255" y="3557587"/>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ïş1íḑê"/>
            <p:cNvSpPr/>
            <p:nvPr>
              <p:custDataLst>
                <p:tags r:id="rId23"/>
              </p:custDataLst>
            </p:nvPr>
          </p:nvSpPr>
          <p:spPr bwMode="auto">
            <a:xfrm>
              <a:off x="24280255" y="3557587"/>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371" name="ïŝļiḍè"/>
            <p:cNvSpPr/>
            <p:nvPr>
              <p:custDataLst>
                <p:tags r:id="rId24"/>
              </p:custDataLst>
            </p:nvPr>
          </p:nvSpPr>
          <p:spPr bwMode="auto">
            <a:xfrm>
              <a:off x="24369155" y="3817937"/>
              <a:ext cx="228600" cy="227013"/>
            </a:xfrm>
            <a:custGeom>
              <a:avLst/>
              <a:gdLst>
                <a:gd name="T0" fmla="*/ 108 w 144"/>
                <a:gd name="T1" fmla="*/ 0 h 143"/>
                <a:gd name="T2" fmla="*/ 0 w 144"/>
                <a:gd name="T3" fmla="*/ 36 h 143"/>
                <a:gd name="T4" fmla="*/ 36 w 144"/>
                <a:gd name="T5" fmla="*/ 143 h 143"/>
                <a:gd name="T6" fmla="*/ 144 w 144"/>
                <a:gd name="T7" fmla="*/ 107 h 143"/>
                <a:gd name="T8" fmla="*/ 136 w 144"/>
                <a:gd name="T9" fmla="*/ 82 h 143"/>
                <a:gd name="T10" fmla="*/ 76 w 144"/>
                <a:gd name="T11" fmla="*/ 77 h 143"/>
                <a:gd name="T12" fmla="*/ 76 w 144"/>
                <a:gd name="T13" fmla="*/ 77 h 143"/>
                <a:gd name="T14" fmla="*/ 76 w 144"/>
                <a:gd name="T15" fmla="*/ 77 h 143"/>
                <a:gd name="T16" fmla="*/ 78 w 144"/>
                <a:gd name="T17" fmla="*/ 75 h 143"/>
                <a:gd name="T18" fmla="*/ 83 w 144"/>
                <a:gd name="T19" fmla="*/ 69 h 143"/>
                <a:gd name="T20" fmla="*/ 83 w 144"/>
                <a:gd name="T21" fmla="*/ 69 h 143"/>
                <a:gd name="T22" fmla="*/ 118 w 144"/>
                <a:gd name="T23" fmla="*/ 32 h 143"/>
                <a:gd name="T24" fmla="*/ 108 w 144"/>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108" y="0"/>
                  </a:moveTo>
                  <a:lnTo>
                    <a:pt x="0" y="36"/>
                  </a:lnTo>
                  <a:lnTo>
                    <a:pt x="36" y="143"/>
                  </a:lnTo>
                  <a:lnTo>
                    <a:pt x="144" y="107"/>
                  </a:lnTo>
                  <a:lnTo>
                    <a:pt x="136" y="82"/>
                  </a:lnTo>
                  <a:lnTo>
                    <a:pt x="76" y="77"/>
                  </a:lnTo>
                  <a:lnTo>
                    <a:pt x="76" y="77"/>
                  </a:lnTo>
                  <a:lnTo>
                    <a:pt x="76" y="77"/>
                  </a:lnTo>
                  <a:lnTo>
                    <a:pt x="78" y="75"/>
                  </a:lnTo>
                  <a:lnTo>
                    <a:pt x="83" y="69"/>
                  </a:lnTo>
                  <a:lnTo>
                    <a:pt x="83" y="69"/>
                  </a:lnTo>
                  <a:lnTo>
                    <a:pt x="118" y="32"/>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ṣľiḋè"/>
            <p:cNvSpPr/>
            <p:nvPr>
              <p:custDataLst>
                <p:tags r:id="rId25"/>
              </p:custDataLst>
            </p:nvPr>
          </p:nvSpPr>
          <p:spPr bwMode="auto">
            <a:xfrm>
              <a:off x="24204055" y="3332162"/>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isḻiďè"/>
            <p:cNvSpPr/>
            <p:nvPr>
              <p:custDataLst>
                <p:tags r:id="rId26"/>
              </p:custDataLst>
            </p:nvPr>
          </p:nvSpPr>
          <p:spPr bwMode="auto">
            <a:xfrm>
              <a:off x="24204055" y="3332162"/>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ïṡliḑè"/>
            <p:cNvSpPr/>
            <p:nvPr>
              <p:custDataLst>
                <p:tags r:id="rId27"/>
              </p:custDataLst>
            </p:nvPr>
          </p:nvSpPr>
          <p:spPr bwMode="auto">
            <a:xfrm>
              <a:off x="24585055" y="3856037"/>
              <a:ext cx="257175" cy="93663"/>
            </a:xfrm>
            <a:custGeom>
              <a:avLst/>
              <a:gdLst>
                <a:gd name="T0" fmla="*/ 172 w 173"/>
                <a:gd name="T1" fmla="*/ 0 h 63"/>
                <a:gd name="T2" fmla="*/ 5 w 173"/>
                <a:gd name="T3" fmla="*/ 62 h 63"/>
                <a:gd name="T4" fmla="*/ 0 w 173"/>
                <a:gd name="T5" fmla="*/ 62 h 63"/>
                <a:gd name="T6" fmla="*/ 0 w 173"/>
                <a:gd name="T7" fmla="*/ 62 h 63"/>
                <a:gd name="T8" fmla="*/ 5 w 173"/>
                <a:gd name="T9" fmla="*/ 63 h 63"/>
                <a:gd name="T10" fmla="*/ 173 w 173"/>
                <a:gd name="T11" fmla="*/ 0 h 63"/>
                <a:gd name="T12" fmla="*/ 172 w 17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73" h="63">
                  <a:moveTo>
                    <a:pt x="172" y="0"/>
                  </a:moveTo>
                  <a:cubicBezTo>
                    <a:pt x="5" y="62"/>
                    <a:pt x="5" y="62"/>
                    <a:pt x="5" y="62"/>
                  </a:cubicBezTo>
                  <a:cubicBezTo>
                    <a:pt x="0" y="62"/>
                    <a:pt x="0" y="62"/>
                    <a:pt x="0" y="62"/>
                  </a:cubicBezTo>
                  <a:cubicBezTo>
                    <a:pt x="0" y="62"/>
                    <a:pt x="0" y="62"/>
                    <a:pt x="0" y="62"/>
                  </a:cubicBezTo>
                  <a:cubicBezTo>
                    <a:pt x="5" y="63"/>
                    <a:pt x="5" y="63"/>
                    <a:pt x="5" y="63"/>
                  </a:cubicBezTo>
                  <a:cubicBezTo>
                    <a:pt x="173" y="0"/>
                    <a:pt x="173" y="0"/>
                    <a:pt x="173" y="0"/>
                  </a:cubicBezTo>
                  <a:cubicBezTo>
                    <a:pt x="173" y="0"/>
                    <a:pt x="173" y="0"/>
                    <a:pt x="17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iṧḷîḑe"/>
            <p:cNvSpPr/>
            <p:nvPr>
              <p:custDataLst>
                <p:tags r:id="rId28"/>
              </p:custDataLst>
            </p:nvPr>
          </p:nvSpPr>
          <p:spPr bwMode="auto">
            <a:xfrm>
              <a:off x="24489805" y="3940174"/>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íšļîḓé"/>
            <p:cNvSpPr/>
            <p:nvPr>
              <p:custDataLst>
                <p:tags r:id="rId29"/>
              </p:custDataLst>
            </p:nvPr>
          </p:nvSpPr>
          <p:spPr bwMode="auto">
            <a:xfrm>
              <a:off x="24489805" y="3940174"/>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iśľiďê"/>
            <p:cNvSpPr/>
            <p:nvPr>
              <p:custDataLst>
                <p:tags r:id="rId30"/>
              </p:custDataLst>
            </p:nvPr>
          </p:nvSpPr>
          <p:spPr bwMode="auto">
            <a:xfrm>
              <a:off x="24492980" y="3927474"/>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iŝḷîḓé"/>
            <p:cNvSpPr/>
            <p:nvPr>
              <p:custDataLst>
                <p:tags r:id="rId31"/>
              </p:custDataLst>
            </p:nvPr>
          </p:nvSpPr>
          <p:spPr bwMode="auto">
            <a:xfrm>
              <a:off x="24492980" y="3927474"/>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9" name="ïṣ1ïḑe"/>
            <p:cNvSpPr/>
            <p:nvPr>
              <p:custDataLst>
                <p:tags r:id="rId32"/>
              </p:custDataLst>
            </p:nvPr>
          </p:nvSpPr>
          <p:spPr bwMode="auto">
            <a:xfrm>
              <a:off x="24056417" y="2773362"/>
              <a:ext cx="171450" cy="173038"/>
            </a:xfrm>
            <a:custGeom>
              <a:avLst/>
              <a:gdLst>
                <a:gd name="T0" fmla="*/ 58 w 115"/>
                <a:gd name="T1" fmla="*/ 114 h 116"/>
                <a:gd name="T2" fmla="*/ 4 w 115"/>
                <a:gd name="T3" fmla="*/ 88 h 116"/>
                <a:gd name="T4" fmla="*/ 1 w 115"/>
                <a:gd name="T5" fmla="*/ 79 h 116"/>
                <a:gd name="T6" fmla="*/ 1 w 115"/>
                <a:gd name="T7" fmla="*/ 79 h 116"/>
                <a:gd name="T8" fmla="*/ 7 w 115"/>
                <a:gd name="T9" fmla="*/ 68 h 116"/>
                <a:gd name="T10" fmla="*/ 16 w 115"/>
                <a:gd name="T11" fmla="*/ 65 h 116"/>
                <a:gd name="T12" fmla="*/ 16 w 115"/>
                <a:gd name="T13" fmla="*/ 65 h 116"/>
                <a:gd name="T14" fmla="*/ 52 w 115"/>
                <a:gd name="T15" fmla="*/ 82 h 116"/>
                <a:gd name="T16" fmla="*/ 90 w 115"/>
                <a:gd name="T17" fmla="*/ 4 h 116"/>
                <a:gd name="T18" fmla="*/ 99 w 115"/>
                <a:gd name="T19" fmla="*/ 1 h 116"/>
                <a:gd name="T20" fmla="*/ 110 w 115"/>
                <a:gd name="T21" fmla="*/ 7 h 116"/>
                <a:gd name="T22" fmla="*/ 113 w 115"/>
                <a:gd name="T23" fmla="*/ 16 h 116"/>
                <a:gd name="T24" fmla="*/ 113 w 115"/>
                <a:gd name="T25" fmla="*/ 16 h 116"/>
                <a:gd name="T26" fmla="*/ 67 w 115"/>
                <a:gd name="T27" fmla="*/ 111 h 116"/>
                <a:gd name="T28" fmla="*/ 58 w 115"/>
                <a:gd name="T29"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6">
                  <a:moveTo>
                    <a:pt x="58" y="114"/>
                  </a:moveTo>
                  <a:cubicBezTo>
                    <a:pt x="4" y="88"/>
                    <a:pt x="4" y="88"/>
                    <a:pt x="4" y="88"/>
                  </a:cubicBezTo>
                  <a:cubicBezTo>
                    <a:pt x="1" y="86"/>
                    <a:pt x="0" y="83"/>
                    <a:pt x="1" y="79"/>
                  </a:cubicBezTo>
                  <a:cubicBezTo>
                    <a:pt x="1" y="79"/>
                    <a:pt x="1" y="79"/>
                    <a:pt x="1" y="79"/>
                  </a:cubicBezTo>
                  <a:cubicBezTo>
                    <a:pt x="7" y="68"/>
                    <a:pt x="7" y="68"/>
                    <a:pt x="7" y="68"/>
                  </a:cubicBezTo>
                  <a:cubicBezTo>
                    <a:pt x="8" y="64"/>
                    <a:pt x="12" y="63"/>
                    <a:pt x="16" y="65"/>
                  </a:cubicBezTo>
                  <a:cubicBezTo>
                    <a:pt x="16" y="65"/>
                    <a:pt x="16" y="65"/>
                    <a:pt x="16" y="65"/>
                  </a:cubicBezTo>
                  <a:cubicBezTo>
                    <a:pt x="52" y="82"/>
                    <a:pt x="52" y="82"/>
                    <a:pt x="52" y="82"/>
                  </a:cubicBezTo>
                  <a:cubicBezTo>
                    <a:pt x="90" y="4"/>
                    <a:pt x="90" y="4"/>
                    <a:pt x="90" y="4"/>
                  </a:cubicBezTo>
                  <a:cubicBezTo>
                    <a:pt x="92" y="1"/>
                    <a:pt x="95" y="0"/>
                    <a:pt x="99" y="1"/>
                  </a:cubicBezTo>
                  <a:cubicBezTo>
                    <a:pt x="110" y="7"/>
                    <a:pt x="110" y="7"/>
                    <a:pt x="110" y="7"/>
                  </a:cubicBezTo>
                  <a:cubicBezTo>
                    <a:pt x="114" y="9"/>
                    <a:pt x="115" y="13"/>
                    <a:pt x="113" y="16"/>
                  </a:cubicBezTo>
                  <a:cubicBezTo>
                    <a:pt x="113" y="16"/>
                    <a:pt x="113" y="16"/>
                    <a:pt x="113" y="16"/>
                  </a:cubicBezTo>
                  <a:cubicBezTo>
                    <a:pt x="67" y="111"/>
                    <a:pt x="67" y="111"/>
                    <a:pt x="67" y="111"/>
                  </a:cubicBezTo>
                  <a:cubicBezTo>
                    <a:pt x="65" y="115"/>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0" name="îšliďé"/>
            <p:cNvSpPr/>
            <p:nvPr>
              <p:custDataLst>
                <p:tags r:id="rId33"/>
              </p:custDataLst>
            </p:nvPr>
          </p:nvSpPr>
          <p:spPr bwMode="auto">
            <a:xfrm>
              <a:off x="24232630" y="3273424"/>
              <a:ext cx="171450" cy="174625"/>
            </a:xfrm>
            <a:custGeom>
              <a:avLst/>
              <a:gdLst>
                <a:gd name="T0" fmla="*/ 58 w 115"/>
                <a:gd name="T1" fmla="*/ 115 h 117"/>
                <a:gd name="T2" fmla="*/ 4 w 115"/>
                <a:gd name="T3" fmla="*/ 89 h 117"/>
                <a:gd name="T4" fmla="*/ 1 w 115"/>
                <a:gd name="T5" fmla="*/ 80 h 117"/>
                <a:gd name="T6" fmla="*/ 1 w 115"/>
                <a:gd name="T7" fmla="*/ 80 h 117"/>
                <a:gd name="T8" fmla="*/ 7 w 115"/>
                <a:gd name="T9" fmla="*/ 68 h 117"/>
                <a:gd name="T10" fmla="*/ 16 w 115"/>
                <a:gd name="T11" fmla="*/ 65 h 117"/>
                <a:gd name="T12" fmla="*/ 52 w 115"/>
                <a:gd name="T13" fmla="*/ 83 h 117"/>
                <a:gd name="T14" fmla="*/ 90 w 115"/>
                <a:gd name="T15" fmla="*/ 5 h 117"/>
                <a:gd name="T16" fmla="*/ 99 w 115"/>
                <a:gd name="T17" fmla="*/ 2 h 117"/>
                <a:gd name="T18" fmla="*/ 110 w 115"/>
                <a:gd name="T19" fmla="*/ 8 h 117"/>
                <a:gd name="T20" fmla="*/ 113 w 115"/>
                <a:gd name="T21" fmla="*/ 16 h 117"/>
                <a:gd name="T22" fmla="*/ 113 w 115"/>
                <a:gd name="T23" fmla="*/ 16 h 117"/>
                <a:gd name="T24" fmla="*/ 67 w 115"/>
                <a:gd name="T25" fmla="*/ 112 h 117"/>
                <a:gd name="T26" fmla="*/ 58 w 115"/>
                <a:gd name="T27"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7">
                  <a:moveTo>
                    <a:pt x="58" y="115"/>
                  </a:moveTo>
                  <a:cubicBezTo>
                    <a:pt x="4" y="89"/>
                    <a:pt x="4" y="89"/>
                    <a:pt x="4" y="89"/>
                  </a:cubicBezTo>
                  <a:cubicBezTo>
                    <a:pt x="1" y="87"/>
                    <a:pt x="0" y="83"/>
                    <a:pt x="1" y="80"/>
                  </a:cubicBezTo>
                  <a:cubicBezTo>
                    <a:pt x="1" y="80"/>
                    <a:pt x="1" y="80"/>
                    <a:pt x="1" y="80"/>
                  </a:cubicBezTo>
                  <a:cubicBezTo>
                    <a:pt x="7" y="68"/>
                    <a:pt x="7" y="68"/>
                    <a:pt x="7" y="68"/>
                  </a:cubicBezTo>
                  <a:cubicBezTo>
                    <a:pt x="8" y="65"/>
                    <a:pt x="12" y="64"/>
                    <a:pt x="16" y="65"/>
                  </a:cubicBezTo>
                  <a:cubicBezTo>
                    <a:pt x="52" y="83"/>
                    <a:pt x="52" y="83"/>
                    <a:pt x="52" y="83"/>
                  </a:cubicBezTo>
                  <a:cubicBezTo>
                    <a:pt x="90" y="5"/>
                    <a:pt x="90" y="5"/>
                    <a:pt x="90" y="5"/>
                  </a:cubicBezTo>
                  <a:cubicBezTo>
                    <a:pt x="91" y="2"/>
                    <a:pt x="95" y="0"/>
                    <a:pt x="99" y="2"/>
                  </a:cubicBezTo>
                  <a:cubicBezTo>
                    <a:pt x="110" y="8"/>
                    <a:pt x="110" y="8"/>
                    <a:pt x="110" y="8"/>
                  </a:cubicBezTo>
                  <a:cubicBezTo>
                    <a:pt x="113" y="9"/>
                    <a:pt x="115" y="13"/>
                    <a:pt x="113" y="16"/>
                  </a:cubicBezTo>
                  <a:cubicBezTo>
                    <a:pt x="113" y="16"/>
                    <a:pt x="113" y="16"/>
                    <a:pt x="113" y="16"/>
                  </a:cubicBezTo>
                  <a:cubicBezTo>
                    <a:pt x="67" y="112"/>
                    <a:pt x="67" y="112"/>
                    <a:pt x="67" y="112"/>
                  </a:cubicBezTo>
                  <a:cubicBezTo>
                    <a:pt x="65" y="115"/>
                    <a:pt x="61" y="117"/>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1" name="îṩḻiḓè"/>
            <p:cNvSpPr/>
            <p:nvPr>
              <p:custDataLst>
                <p:tags r:id="rId34"/>
              </p:custDataLst>
            </p:nvPr>
          </p:nvSpPr>
          <p:spPr bwMode="auto">
            <a:xfrm>
              <a:off x="24153255" y="3025774"/>
              <a:ext cx="171450" cy="174625"/>
            </a:xfrm>
            <a:custGeom>
              <a:avLst/>
              <a:gdLst>
                <a:gd name="T0" fmla="*/ 58 w 115"/>
                <a:gd name="T1" fmla="*/ 115 h 117"/>
                <a:gd name="T2" fmla="*/ 4 w 115"/>
                <a:gd name="T3" fmla="*/ 89 h 117"/>
                <a:gd name="T4" fmla="*/ 1 w 115"/>
                <a:gd name="T5" fmla="*/ 80 h 117"/>
                <a:gd name="T6" fmla="*/ 7 w 115"/>
                <a:gd name="T7" fmla="*/ 68 h 117"/>
                <a:gd name="T8" fmla="*/ 16 w 115"/>
                <a:gd name="T9" fmla="*/ 65 h 117"/>
                <a:gd name="T10" fmla="*/ 16 w 115"/>
                <a:gd name="T11" fmla="*/ 65 h 117"/>
                <a:gd name="T12" fmla="*/ 52 w 115"/>
                <a:gd name="T13" fmla="*/ 83 h 117"/>
                <a:gd name="T14" fmla="*/ 90 w 115"/>
                <a:gd name="T15" fmla="*/ 5 h 117"/>
                <a:gd name="T16" fmla="*/ 99 w 115"/>
                <a:gd name="T17" fmla="*/ 2 h 117"/>
                <a:gd name="T18" fmla="*/ 99 w 115"/>
                <a:gd name="T19" fmla="*/ 2 h 117"/>
                <a:gd name="T20" fmla="*/ 110 w 115"/>
                <a:gd name="T21" fmla="*/ 8 h 117"/>
                <a:gd name="T22" fmla="*/ 113 w 115"/>
                <a:gd name="T23" fmla="*/ 17 h 117"/>
                <a:gd name="T24" fmla="*/ 67 w 115"/>
                <a:gd name="T25" fmla="*/ 112 h 117"/>
                <a:gd name="T26" fmla="*/ 58 w 115"/>
                <a:gd name="T27" fmla="*/ 115 h 117"/>
                <a:gd name="T28" fmla="*/ 58 w 115"/>
                <a:gd name="T29"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7">
                  <a:moveTo>
                    <a:pt x="58" y="115"/>
                  </a:moveTo>
                  <a:cubicBezTo>
                    <a:pt x="4" y="89"/>
                    <a:pt x="4" y="89"/>
                    <a:pt x="4" y="89"/>
                  </a:cubicBezTo>
                  <a:cubicBezTo>
                    <a:pt x="1" y="87"/>
                    <a:pt x="0" y="83"/>
                    <a:pt x="1" y="80"/>
                  </a:cubicBezTo>
                  <a:cubicBezTo>
                    <a:pt x="7" y="68"/>
                    <a:pt x="7" y="68"/>
                    <a:pt x="7" y="68"/>
                  </a:cubicBezTo>
                  <a:cubicBezTo>
                    <a:pt x="8" y="65"/>
                    <a:pt x="12" y="64"/>
                    <a:pt x="16" y="65"/>
                  </a:cubicBezTo>
                  <a:cubicBezTo>
                    <a:pt x="16" y="65"/>
                    <a:pt x="16" y="65"/>
                    <a:pt x="16" y="65"/>
                  </a:cubicBezTo>
                  <a:cubicBezTo>
                    <a:pt x="52" y="83"/>
                    <a:pt x="52" y="83"/>
                    <a:pt x="52" y="83"/>
                  </a:cubicBezTo>
                  <a:cubicBezTo>
                    <a:pt x="90" y="5"/>
                    <a:pt x="90" y="5"/>
                    <a:pt x="90" y="5"/>
                  </a:cubicBezTo>
                  <a:cubicBezTo>
                    <a:pt x="92" y="2"/>
                    <a:pt x="95" y="0"/>
                    <a:pt x="99" y="2"/>
                  </a:cubicBezTo>
                  <a:cubicBezTo>
                    <a:pt x="99" y="2"/>
                    <a:pt x="99" y="2"/>
                    <a:pt x="99" y="2"/>
                  </a:cubicBezTo>
                  <a:cubicBezTo>
                    <a:pt x="110" y="8"/>
                    <a:pt x="110" y="8"/>
                    <a:pt x="110" y="8"/>
                  </a:cubicBezTo>
                  <a:cubicBezTo>
                    <a:pt x="114" y="9"/>
                    <a:pt x="115" y="13"/>
                    <a:pt x="113" y="17"/>
                  </a:cubicBezTo>
                  <a:cubicBezTo>
                    <a:pt x="67" y="112"/>
                    <a:pt x="67" y="112"/>
                    <a:pt x="67" y="112"/>
                  </a:cubicBezTo>
                  <a:cubicBezTo>
                    <a:pt x="65" y="115"/>
                    <a:pt x="61" y="117"/>
                    <a:pt x="58" y="115"/>
                  </a:cubicBezTo>
                  <a:cubicBezTo>
                    <a:pt x="58" y="115"/>
                    <a:pt x="58" y="115"/>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2" name="îṥlidé"/>
            <p:cNvSpPr/>
            <p:nvPr>
              <p:custDataLst>
                <p:tags r:id="rId35"/>
              </p:custDataLst>
            </p:nvPr>
          </p:nvSpPr>
          <p:spPr bwMode="auto">
            <a:xfrm>
              <a:off x="24308830" y="3502024"/>
              <a:ext cx="171450" cy="173038"/>
            </a:xfrm>
            <a:custGeom>
              <a:avLst/>
              <a:gdLst>
                <a:gd name="T0" fmla="*/ 58 w 115"/>
                <a:gd name="T1" fmla="*/ 114 h 116"/>
                <a:gd name="T2" fmla="*/ 4 w 115"/>
                <a:gd name="T3" fmla="*/ 88 h 116"/>
                <a:gd name="T4" fmla="*/ 1 w 115"/>
                <a:gd name="T5" fmla="*/ 79 h 116"/>
                <a:gd name="T6" fmla="*/ 1 w 115"/>
                <a:gd name="T7" fmla="*/ 79 h 116"/>
                <a:gd name="T8" fmla="*/ 7 w 115"/>
                <a:gd name="T9" fmla="*/ 67 h 116"/>
                <a:gd name="T10" fmla="*/ 16 w 115"/>
                <a:gd name="T11" fmla="*/ 64 h 116"/>
                <a:gd name="T12" fmla="*/ 52 w 115"/>
                <a:gd name="T13" fmla="*/ 82 h 116"/>
                <a:gd name="T14" fmla="*/ 90 w 115"/>
                <a:gd name="T15" fmla="*/ 4 h 116"/>
                <a:gd name="T16" fmla="*/ 99 w 115"/>
                <a:gd name="T17" fmla="*/ 1 h 116"/>
                <a:gd name="T18" fmla="*/ 111 w 115"/>
                <a:gd name="T19" fmla="*/ 7 h 116"/>
                <a:gd name="T20" fmla="*/ 114 w 115"/>
                <a:gd name="T21" fmla="*/ 15 h 116"/>
                <a:gd name="T22" fmla="*/ 114 w 115"/>
                <a:gd name="T23" fmla="*/ 16 h 116"/>
                <a:gd name="T24" fmla="*/ 67 w 115"/>
                <a:gd name="T25" fmla="*/ 111 h 116"/>
                <a:gd name="T26" fmla="*/ 58 w 115"/>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6">
                  <a:moveTo>
                    <a:pt x="58" y="114"/>
                  </a:moveTo>
                  <a:cubicBezTo>
                    <a:pt x="4" y="88"/>
                    <a:pt x="4" y="88"/>
                    <a:pt x="4" y="88"/>
                  </a:cubicBezTo>
                  <a:cubicBezTo>
                    <a:pt x="1" y="86"/>
                    <a:pt x="0" y="82"/>
                    <a:pt x="1" y="79"/>
                  </a:cubicBezTo>
                  <a:cubicBezTo>
                    <a:pt x="1" y="79"/>
                    <a:pt x="1" y="79"/>
                    <a:pt x="1" y="79"/>
                  </a:cubicBezTo>
                  <a:cubicBezTo>
                    <a:pt x="7" y="67"/>
                    <a:pt x="7" y="67"/>
                    <a:pt x="7" y="67"/>
                  </a:cubicBezTo>
                  <a:cubicBezTo>
                    <a:pt x="9" y="64"/>
                    <a:pt x="12" y="63"/>
                    <a:pt x="16" y="64"/>
                  </a:cubicBezTo>
                  <a:cubicBezTo>
                    <a:pt x="52" y="82"/>
                    <a:pt x="52" y="82"/>
                    <a:pt x="52" y="82"/>
                  </a:cubicBezTo>
                  <a:cubicBezTo>
                    <a:pt x="90" y="4"/>
                    <a:pt x="90" y="4"/>
                    <a:pt x="90" y="4"/>
                  </a:cubicBezTo>
                  <a:cubicBezTo>
                    <a:pt x="92" y="1"/>
                    <a:pt x="96" y="0"/>
                    <a:pt x="99" y="1"/>
                  </a:cubicBezTo>
                  <a:cubicBezTo>
                    <a:pt x="111" y="7"/>
                    <a:pt x="111" y="7"/>
                    <a:pt x="111" y="7"/>
                  </a:cubicBezTo>
                  <a:cubicBezTo>
                    <a:pt x="114" y="8"/>
                    <a:pt x="115" y="12"/>
                    <a:pt x="114" y="15"/>
                  </a:cubicBezTo>
                  <a:cubicBezTo>
                    <a:pt x="114" y="16"/>
                    <a:pt x="114" y="16"/>
                    <a:pt x="114" y="16"/>
                  </a:cubicBezTo>
                  <a:cubicBezTo>
                    <a:pt x="67" y="111"/>
                    <a:pt x="67" y="111"/>
                    <a:pt x="67" y="111"/>
                  </a:cubicBezTo>
                  <a:cubicBezTo>
                    <a:pt x="65" y="114"/>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99" name="îSḻíḍé"/>
          <p:cNvSpPr/>
          <p:nvPr>
            <p:custDataLst>
              <p:tags r:id="rId36"/>
            </p:custDataLst>
          </p:nvPr>
        </p:nvSpPr>
        <p:spPr>
          <a:xfrm>
            <a:off x="340995" y="1094740"/>
            <a:ext cx="2764790" cy="577215"/>
          </a:xfrm>
          <a:prstGeom prst="roundRect">
            <a:avLst>
              <a:gd name="adj" fmla="val 11638"/>
            </a:avLst>
          </a:prstGeom>
          <a:gradFill>
            <a:gsLst>
              <a:gs pos="0">
                <a:schemeClr val="bg1"/>
              </a:gs>
              <a:gs pos="100000">
                <a:schemeClr val="accent3">
                  <a:lumMod val="60000"/>
                  <a:lumOff val="40000"/>
                </a:schemeClr>
              </a:gs>
            </a:gsLst>
            <a:lin ang="5400000" scaled="1"/>
          </a:gradFill>
          <a:ln w="9525">
            <a:solidFill>
              <a:srgbClr val="3B0B0B"/>
            </a:solidFill>
          </a:ln>
        </p:spPr>
        <p:txBody>
          <a:bodyPr vert="horz" wrap="square" lIns="91440" tIns="45720" rIns="91440" bIns="45720" rtlCol="0" anchor="ctr" anchorCtr="0">
            <a:normAutofit/>
          </a:bodyPr>
          <a:lstStyle/>
          <a:p>
            <a:pPr marL="228600" indent="-228600" algn="ctr" defTabSz="914400"/>
            <a:r>
              <a:rPr lang="zh-CN" altLang="en-US" sz="2000" b="1" dirty="0">
                <a:sym typeface="+mn-ea"/>
              </a:rPr>
              <a:t>不予补贴的7类情形</a:t>
            </a:r>
            <a:endParaRPr lang="zh-CN" altLang="en-US" sz="2000" b="1" dirty="0">
              <a:sym typeface="+mn-ea"/>
            </a:endParaRPr>
          </a:p>
        </p:txBody>
      </p:sp>
      <p:grpSp>
        <p:nvGrpSpPr>
          <p:cNvPr id="400" name="íṡļïḍê"/>
          <p:cNvGrpSpPr/>
          <p:nvPr/>
        </p:nvGrpSpPr>
        <p:grpSpPr>
          <a:xfrm rot="2528563" flipH="1">
            <a:off x="-137795" y="2415540"/>
            <a:ext cx="1379220" cy="1277620"/>
            <a:chOff x="16235647" y="1430337"/>
            <a:chExt cx="3679825" cy="3408362"/>
          </a:xfrm>
        </p:grpSpPr>
        <p:sp>
          <p:nvSpPr>
            <p:cNvPr id="401" name="ïśḻíḋé"/>
            <p:cNvSpPr/>
            <p:nvPr>
              <p:custDataLst>
                <p:tags r:id="rId37"/>
              </p:custDataLst>
            </p:nvPr>
          </p:nvSpPr>
          <p:spPr bwMode="auto">
            <a:xfrm>
              <a:off x="19204272" y="4762499"/>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close/>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išḷidé"/>
            <p:cNvSpPr/>
            <p:nvPr>
              <p:custDataLst>
                <p:tags r:id="rId38"/>
              </p:custDataLst>
            </p:nvPr>
          </p:nvSpPr>
          <p:spPr bwMode="auto">
            <a:xfrm>
              <a:off x="19204272" y="4762499"/>
              <a:ext cx="30163" cy="76200"/>
            </a:xfrm>
            <a:custGeom>
              <a:avLst/>
              <a:gdLst>
                <a:gd name="T0" fmla="*/ 0 w 19"/>
                <a:gd name="T1" fmla="*/ 0 h 48"/>
                <a:gd name="T2" fmla="*/ 0 w 19"/>
                <a:gd name="T3" fmla="*/ 0 h 48"/>
                <a:gd name="T4" fmla="*/ 19 w 19"/>
                <a:gd name="T5" fmla="*/ 48 h 48"/>
                <a:gd name="T6" fmla="*/ 19 w 19"/>
                <a:gd name="T7" fmla="*/ 4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0"/>
                  </a:lnTo>
                  <a:lnTo>
                    <a:pt x="19" y="48"/>
                  </a:lnTo>
                  <a:lnTo>
                    <a:pt x="19"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íSlîde"/>
            <p:cNvSpPr/>
            <p:nvPr>
              <p:custDataLst>
                <p:tags r:id="rId39"/>
              </p:custDataLst>
            </p:nvPr>
          </p:nvSpPr>
          <p:spPr bwMode="auto">
            <a:xfrm>
              <a:off x="16235647" y="1430337"/>
              <a:ext cx="3679825" cy="3392488"/>
            </a:xfrm>
            <a:custGeom>
              <a:avLst/>
              <a:gdLst>
                <a:gd name="T0" fmla="*/ 2467 w 2467"/>
                <a:gd name="T1" fmla="*/ 2186 h 2277"/>
                <a:gd name="T2" fmla="*/ 1540 w 2467"/>
                <a:gd name="T3" fmla="*/ 2221 h 2277"/>
                <a:gd name="T4" fmla="*/ 1010 w 2467"/>
                <a:gd name="T5" fmla="*/ 2072 h 2277"/>
                <a:gd name="T6" fmla="*/ 663 w 2467"/>
                <a:gd name="T7" fmla="*/ 1839 h 2277"/>
                <a:gd name="T8" fmla="*/ 0 w 2467"/>
                <a:gd name="T9" fmla="*/ 220 h 2277"/>
                <a:gd name="T10" fmla="*/ 1519 w 2467"/>
                <a:gd name="T11" fmla="*/ 0 h 2277"/>
                <a:gd name="T12" fmla="*/ 2467 w 2467"/>
                <a:gd name="T13" fmla="*/ 2186 h 2277"/>
              </a:gdLst>
              <a:ahLst/>
              <a:cxnLst>
                <a:cxn ang="0">
                  <a:pos x="T0" y="T1"/>
                </a:cxn>
                <a:cxn ang="0">
                  <a:pos x="T2" y="T3"/>
                </a:cxn>
                <a:cxn ang="0">
                  <a:pos x="T4" y="T5"/>
                </a:cxn>
                <a:cxn ang="0">
                  <a:pos x="T6" y="T7"/>
                </a:cxn>
                <a:cxn ang="0">
                  <a:pos x="T8" y="T9"/>
                </a:cxn>
                <a:cxn ang="0">
                  <a:pos x="T10" y="T11"/>
                </a:cxn>
                <a:cxn ang="0">
                  <a:pos x="T12" y="T13"/>
                </a:cxn>
              </a:cxnLst>
              <a:rect l="0" t="0" r="r" b="b"/>
              <a:pathLst>
                <a:path w="2467" h="2277">
                  <a:moveTo>
                    <a:pt x="2467" y="2186"/>
                  </a:moveTo>
                  <a:cubicBezTo>
                    <a:pt x="2467" y="2186"/>
                    <a:pt x="2007" y="2277"/>
                    <a:pt x="1540" y="2221"/>
                  </a:cubicBezTo>
                  <a:cubicBezTo>
                    <a:pt x="1355" y="2199"/>
                    <a:pt x="1169" y="2154"/>
                    <a:pt x="1010" y="2072"/>
                  </a:cubicBezTo>
                  <a:cubicBezTo>
                    <a:pt x="876" y="2004"/>
                    <a:pt x="763" y="1929"/>
                    <a:pt x="663" y="1839"/>
                  </a:cubicBezTo>
                  <a:cubicBezTo>
                    <a:pt x="343" y="1551"/>
                    <a:pt x="174" y="1111"/>
                    <a:pt x="0" y="220"/>
                  </a:cubicBezTo>
                  <a:cubicBezTo>
                    <a:pt x="0" y="220"/>
                    <a:pt x="764" y="404"/>
                    <a:pt x="1519" y="0"/>
                  </a:cubicBezTo>
                  <a:cubicBezTo>
                    <a:pt x="1519" y="0"/>
                    <a:pt x="1774" y="1589"/>
                    <a:pt x="2467" y="2186"/>
                  </a:cubicBezTo>
                </a:path>
              </a:pathLst>
            </a:custGeom>
            <a:gradFill>
              <a:gsLst>
                <a:gs pos="0">
                  <a:schemeClr val="bg1"/>
                </a:gs>
                <a:gs pos="100000">
                  <a:schemeClr val="accent1">
                    <a:lumMod val="20000"/>
                    <a:lumOff val="80000"/>
                  </a:schemeClr>
                </a:gs>
              </a:gsLst>
              <a:lin ang="5400000" scaled="1"/>
            </a:gradFill>
            <a:ln w="6350">
              <a:solidFill>
                <a:srgbClr val="000000"/>
              </a:solidFill>
              <a:round/>
            </a:ln>
          </p:spPr>
          <p:txBody>
            <a:bodyPr anchor="ctr"/>
            <a:lstStyle/>
            <a:p>
              <a:pPr algn="ctr"/>
            </a:p>
          </p:txBody>
        </p:sp>
        <p:sp>
          <p:nvSpPr>
            <p:cNvPr id="404" name="išlîḍe"/>
            <p:cNvSpPr/>
            <p:nvPr>
              <p:custDataLst>
                <p:tags r:id="rId40"/>
              </p:custDataLst>
            </p:nvPr>
          </p:nvSpPr>
          <p:spPr bwMode="auto">
            <a:xfrm>
              <a:off x="17224659" y="4170362"/>
              <a:ext cx="450850" cy="312738"/>
            </a:xfrm>
            <a:custGeom>
              <a:avLst/>
              <a:gdLst>
                <a:gd name="T0" fmla="*/ 0 w 302"/>
                <a:gd name="T1" fmla="*/ 0 h 210"/>
                <a:gd name="T2" fmla="*/ 0 w 302"/>
                <a:gd name="T3" fmla="*/ 0 h 210"/>
                <a:gd name="T4" fmla="*/ 302 w 302"/>
                <a:gd name="T5" fmla="*/ 210 h 210"/>
                <a:gd name="T6" fmla="*/ 0 w 302"/>
                <a:gd name="T7" fmla="*/ 0 h 210"/>
                <a:gd name="T8" fmla="*/ 0 w 302"/>
                <a:gd name="T9" fmla="*/ 0 h 210"/>
              </a:gdLst>
              <a:ahLst/>
              <a:cxnLst>
                <a:cxn ang="0">
                  <a:pos x="T0" y="T1"/>
                </a:cxn>
                <a:cxn ang="0">
                  <a:pos x="T2" y="T3"/>
                </a:cxn>
                <a:cxn ang="0">
                  <a:pos x="T4" y="T5"/>
                </a:cxn>
                <a:cxn ang="0">
                  <a:pos x="T6" y="T7"/>
                </a:cxn>
                <a:cxn ang="0">
                  <a:pos x="T8" y="T9"/>
                </a:cxn>
              </a:cxnLst>
              <a:rect l="0" t="0" r="r" b="b"/>
              <a:pathLst>
                <a:path w="302" h="210">
                  <a:moveTo>
                    <a:pt x="0" y="0"/>
                  </a:moveTo>
                  <a:cubicBezTo>
                    <a:pt x="0" y="0"/>
                    <a:pt x="0" y="0"/>
                    <a:pt x="0" y="0"/>
                  </a:cubicBezTo>
                  <a:cubicBezTo>
                    <a:pt x="88" y="80"/>
                    <a:pt x="188" y="148"/>
                    <a:pt x="302" y="210"/>
                  </a:cubicBezTo>
                  <a:cubicBezTo>
                    <a:pt x="188" y="148"/>
                    <a:pt x="88" y="8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ïṥļiḍe"/>
            <p:cNvSpPr/>
            <p:nvPr>
              <p:custDataLst>
                <p:tags r:id="rId41"/>
              </p:custDataLst>
            </p:nvPr>
          </p:nvSpPr>
          <p:spPr bwMode="auto">
            <a:xfrm>
              <a:off x="17224659" y="3916362"/>
              <a:ext cx="1308100" cy="822325"/>
            </a:xfrm>
            <a:custGeom>
              <a:avLst/>
              <a:gdLst>
                <a:gd name="T0" fmla="*/ 312 w 877"/>
                <a:gd name="T1" fmla="*/ 0 h 553"/>
                <a:gd name="T2" fmla="*/ 0 w 877"/>
                <a:gd name="T3" fmla="*/ 171 h 553"/>
                <a:gd name="T4" fmla="*/ 0 w 877"/>
                <a:gd name="T5" fmla="*/ 171 h 553"/>
                <a:gd name="T6" fmla="*/ 302 w 877"/>
                <a:gd name="T7" fmla="*/ 381 h 553"/>
                <a:gd name="T8" fmla="*/ 347 w 877"/>
                <a:gd name="T9" fmla="*/ 404 h 553"/>
                <a:gd name="T10" fmla="*/ 877 w 877"/>
                <a:gd name="T11" fmla="*/ 553 h 553"/>
                <a:gd name="T12" fmla="*/ 312 w 877"/>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877" h="553">
                  <a:moveTo>
                    <a:pt x="312" y="0"/>
                  </a:moveTo>
                  <a:cubicBezTo>
                    <a:pt x="312" y="0"/>
                    <a:pt x="272" y="149"/>
                    <a:pt x="0" y="171"/>
                  </a:cubicBezTo>
                  <a:cubicBezTo>
                    <a:pt x="0" y="171"/>
                    <a:pt x="0" y="171"/>
                    <a:pt x="0" y="171"/>
                  </a:cubicBezTo>
                  <a:cubicBezTo>
                    <a:pt x="88" y="251"/>
                    <a:pt x="188" y="319"/>
                    <a:pt x="302" y="381"/>
                  </a:cubicBezTo>
                  <a:cubicBezTo>
                    <a:pt x="317" y="389"/>
                    <a:pt x="332" y="397"/>
                    <a:pt x="347" y="404"/>
                  </a:cubicBezTo>
                  <a:cubicBezTo>
                    <a:pt x="506" y="486"/>
                    <a:pt x="692" y="531"/>
                    <a:pt x="877" y="553"/>
                  </a:cubicBezTo>
                  <a:cubicBezTo>
                    <a:pt x="877" y="553"/>
                    <a:pt x="514" y="321"/>
                    <a:pt x="312"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ïṣļiḑê"/>
            <p:cNvSpPr/>
            <p:nvPr>
              <p:custDataLst>
                <p:tags r:id="rId42"/>
              </p:custDataLst>
            </p:nvPr>
          </p:nvSpPr>
          <p:spPr bwMode="auto">
            <a:xfrm>
              <a:off x="16824609" y="1993899"/>
              <a:ext cx="1225550" cy="398463"/>
            </a:xfrm>
            <a:custGeom>
              <a:avLst/>
              <a:gdLst>
                <a:gd name="T0" fmla="*/ 795 w 821"/>
                <a:gd name="T1" fmla="*/ 0 h 268"/>
                <a:gd name="T2" fmla="*/ 101 w 821"/>
                <a:gd name="T3" fmla="*/ 173 h 268"/>
                <a:gd name="T4" fmla="*/ 0 w 821"/>
                <a:gd name="T5" fmla="*/ 169 h 268"/>
                <a:gd name="T6" fmla="*/ 0 w 821"/>
                <a:gd name="T7" fmla="*/ 268 h 268"/>
                <a:gd name="T8" fmla="*/ 821 w 821"/>
                <a:gd name="T9" fmla="*/ 84 h 268"/>
                <a:gd name="T10" fmla="*/ 795 w 821"/>
                <a:gd name="T11" fmla="*/ 0 h 268"/>
              </a:gdLst>
              <a:ahLst/>
              <a:cxnLst>
                <a:cxn ang="0">
                  <a:pos x="T0" y="T1"/>
                </a:cxn>
                <a:cxn ang="0">
                  <a:pos x="T2" y="T3"/>
                </a:cxn>
                <a:cxn ang="0">
                  <a:pos x="T4" y="T5"/>
                </a:cxn>
                <a:cxn ang="0">
                  <a:pos x="T6" y="T7"/>
                </a:cxn>
                <a:cxn ang="0">
                  <a:pos x="T8" y="T9"/>
                </a:cxn>
                <a:cxn ang="0">
                  <a:pos x="T10" y="T11"/>
                </a:cxn>
              </a:cxnLst>
              <a:rect l="0" t="0" r="r" b="b"/>
              <a:pathLst>
                <a:path w="821" h="268">
                  <a:moveTo>
                    <a:pt x="795" y="0"/>
                  </a:moveTo>
                  <a:cubicBezTo>
                    <a:pt x="527" y="150"/>
                    <a:pt x="246" y="173"/>
                    <a:pt x="101" y="173"/>
                  </a:cubicBezTo>
                  <a:cubicBezTo>
                    <a:pt x="38" y="173"/>
                    <a:pt x="0" y="169"/>
                    <a:pt x="0" y="169"/>
                  </a:cubicBezTo>
                  <a:cubicBezTo>
                    <a:pt x="0" y="268"/>
                    <a:pt x="0" y="268"/>
                    <a:pt x="0" y="268"/>
                  </a:cubicBezTo>
                  <a:cubicBezTo>
                    <a:pt x="454" y="268"/>
                    <a:pt x="821" y="84"/>
                    <a:pt x="821" y="84"/>
                  </a:cubicBezTo>
                  <a:cubicBezTo>
                    <a:pt x="795" y="0"/>
                    <a:pt x="795" y="0"/>
                    <a:pt x="795"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iśliďé"/>
            <p:cNvSpPr/>
            <p:nvPr>
              <p:custDataLst>
                <p:tags r:id="rId43"/>
              </p:custDataLst>
            </p:nvPr>
          </p:nvSpPr>
          <p:spPr bwMode="auto">
            <a:xfrm>
              <a:off x="16824609" y="2490787"/>
              <a:ext cx="1309688" cy="447675"/>
            </a:xfrm>
            <a:custGeom>
              <a:avLst/>
              <a:gdLst>
                <a:gd name="T0" fmla="*/ 862 w 878"/>
                <a:gd name="T1" fmla="*/ 0 h 300"/>
                <a:gd name="T2" fmla="*/ 0 w 878"/>
                <a:gd name="T3" fmla="*/ 252 h 300"/>
                <a:gd name="T4" fmla="*/ 0 w 878"/>
                <a:gd name="T5" fmla="*/ 300 h 300"/>
                <a:gd name="T6" fmla="*/ 878 w 878"/>
                <a:gd name="T7" fmla="*/ 35 h 300"/>
                <a:gd name="T8" fmla="*/ 862 w 878"/>
                <a:gd name="T9" fmla="*/ 0 h 300"/>
              </a:gdLst>
              <a:ahLst/>
              <a:cxnLst>
                <a:cxn ang="0">
                  <a:pos x="T0" y="T1"/>
                </a:cxn>
                <a:cxn ang="0">
                  <a:pos x="T2" y="T3"/>
                </a:cxn>
                <a:cxn ang="0">
                  <a:pos x="T4" y="T5"/>
                </a:cxn>
                <a:cxn ang="0">
                  <a:pos x="T6" y="T7"/>
                </a:cxn>
                <a:cxn ang="0">
                  <a:pos x="T8" y="T9"/>
                </a:cxn>
              </a:cxnLst>
              <a:rect l="0" t="0" r="r" b="b"/>
              <a:pathLst>
                <a:path w="878" h="300">
                  <a:moveTo>
                    <a:pt x="862" y="0"/>
                  </a:moveTo>
                  <a:cubicBezTo>
                    <a:pt x="408" y="219"/>
                    <a:pt x="0" y="252"/>
                    <a:pt x="0" y="252"/>
                  </a:cubicBezTo>
                  <a:cubicBezTo>
                    <a:pt x="0" y="300"/>
                    <a:pt x="0" y="300"/>
                    <a:pt x="0" y="300"/>
                  </a:cubicBezTo>
                  <a:cubicBezTo>
                    <a:pt x="711" y="245"/>
                    <a:pt x="878" y="35"/>
                    <a:pt x="878"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ïṥḻíḓè"/>
            <p:cNvSpPr/>
            <p:nvPr>
              <p:custDataLst>
                <p:tags r:id="rId44"/>
              </p:custDataLst>
            </p:nvPr>
          </p:nvSpPr>
          <p:spPr bwMode="auto">
            <a:xfrm>
              <a:off x="16897634" y="2732087"/>
              <a:ext cx="1309688" cy="449263"/>
            </a:xfrm>
            <a:custGeom>
              <a:avLst/>
              <a:gdLst>
                <a:gd name="T0" fmla="*/ 862 w 877"/>
                <a:gd name="T1" fmla="*/ 0 h 301"/>
                <a:gd name="T2" fmla="*/ 0 w 877"/>
                <a:gd name="T3" fmla="*/ 253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20"/>
                    <a:pt x="0" y="253"/>
                    <a:pt x="0" y="253"/>
                  </a:cubicBezTo>
                  <a:cubicBezTo>
                    <a:pt x="0" y="301"/>
                    <a:pt x="0" y="301"/>
                    <a:pt x="0" y="301"/>
                  </a:cubicBezTo>
                  <a:cubicBezTo>
                    <a:pt x="710" y="246"/>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íṧľíďé"/>
            <p:cNvSpPr/>
            <p:nvPr>
              <p:custDataLst>
                <p:tags r:id="rId45"/>
              </p:custDataLst>
            </p:nvPr>
          </p:nvSpPr>
          <p:spPr bwMode="auto">
            <a:xfrm>
              <a:off x="16964309" y="2995612"/>
              <a:ext cx="1308100" cy="446088"/>
            </a:xfrm>
            <a:custGeom>
              <a:avLst/>
              <a:gdLst>
                <a:gd name="T0" fmla="*/ 862 w 877"/>
                <a:gd name="T1" fmla="*/ 0 h 300"/>
                <a:gd name="T2" fmla="*/ 0 w 877"/>
                <a:gd name="T3" fmla="*/ 252 h 300"/>
                <a:gd name="T4" fmla="*/ 0 w 877"/>
                <a:gd name="T5" fmla="*/ 300 h 300"/>
                <a:gd name="T6" fmla="*/ 877 w 877"/>
                <a:gd name="T7" fmla="*/ 35 h 300"/>
                <a:gd name="T8" fmla="*/ 862 w 877"/>
                <a:gd name="T9" fmla="*/ 0 h 300"/>
              </a:gdLst>
              <a:ahLst/>
              <a:cxnLst>
                <a:cxn ang="0">
                  <a:pos x="T0" y="T1"/>
                </a:cxn>
                <a:cxn ang="0">
                  <a:pos x="T2" y="T3"/>
                </a:cxn>
                <a:cxn ang="0">
                  <a:pos x="T4" y="T5"/>
                </a:cxn>
                <a:cxn ang="0">
                  <a:pos x="T6" y="T7"/>
                </a:cxn>
                <a:cxn ang="0">
                  <a:pos x="T8" y="T9"/>
                </a:cxn>
              </a:cxnLst>
              <a:rect l="0" t="0" r="r" b="b"/>
              <a:pathLst>
                <a:path w="877" h="300">
                  <a:moveTo>
                    <a:pt x="862" y="0"/>
                  </a:moveTo>
                  <a:cubicBezTo>
                    <a:pt x="408" y="219"/>
                    <a:pt x="0" y="252"/>
                    <a:pt x="0" y="252"/>
                  </a:cubicBezTo>
                  <a:cubicBezTo>
                    <a:pt x="0" y="300"/>
                    <a:pt x="0" y="300"/>
                    <a:pt x="0" y="300"/>
                  </a:cubicBezTo>
                  <a:cubicBezTo>
                    <a:pt x="710" y="245"/>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ísḻïḋê"/>
            <p:cNvSpPr/>
            <p:nvPr>
              <p:custDataLst>
                <p:tags r:id="rId46"/>
              </p:custDataLst>
            </p:nvPr>
          </p:nvSpPr>
          <p:spPr bwMode="auto">
            <a:xfrm>
              <a:off x="17042097" y="3217862"/>
              <a:ext cx="1309688" cy="449263"/>
            </a:xfrm>
            <a:custGeom>
              <a:avLst/>
              <a:gdLst>
                <a:gd name="T0" fmla="*/ 863 w 878"/>
                <a:gd name="T1" fmla="*/ 0 h 301"/>
                <a:gd name="T2" fmla="*/ 0 w 878"/>
                <a:gd name="T3" fmla="*/ 252 h 301"/>
                <a:gd name="T4" fmla="*/ 0 w 878"/>
                <a:gd name="T5" fmla="*/ 301 h 301"/>
                <a:gd name="T6" fmla="*/ 878 w 878"/>
                <a:gd name="T7" fmla="*/ 35 h 301"/>
                <a:gd name="T8" fmla="*/ 863 w 878"/>
                <a:gd name="T9" fmla="*/ 0 h 301"/>
              </a:gdLst>
              <a:ahLst/>
              <a:cxnLst>
                <a:cxn ang="0">
                  <a:pos x="T0" y="T1"/>
                </a:cxn>
                <a:cxn ang="0">
                  <a:pos x="T2" y="T3"/>
                </a:cxn>
                <a:cxn ang="0">
                  <a:pos x="T4" y="T5"/>
                </a:cxn>
                <a:cxn ang="0">
                  <a:pos x="T6" y="T7"/>
                </a:cxn>
                <a:cxn ang="0">
                  <a:pos x="T8" y="T9"/>
                </a:cxn>
              </a:cxnLst>
              <a:rect l="0" t="0" r="r" b="b"/>
              <a:pathLst>
                <a:path w="878" h="301">
                  <a:moveTo>
                    <a:pt x="863" y="0"/>
                  </a:moveTo>
                  <a:cubicBezTo>
                    <a:pt x="408" y="220"/>
                    <a:pt x="0" y="252"/>
                    <a:pt x="0" y="252"/>
                  </a:cubicBezTo>
                  <a:cubicBezTo>
                    <a:pt x="0" y="301"/>
                    <a:pt x="0" y="301"/>
                    <a:pt x="0" y="301"/>
                  </a:cubicBezTo>
                  <a:cubicBezTo>
                    <a:pt x="711" y="246"/>
                    <a:pt x="878" y="35"/>
                    <a:pt x="878" y="35"/>
                  </a:cubicBezTo>
                  <a:cubicBezTo>
                    <a:pt x="863" y="0"/>
                    <a:pt x="863" y="0"/>
                    <a:pt x="863"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ï$ľîdè"/>
            <p:cNvSpPr/>
            <p:nvPr>
              <p:custDataLst>
                <p:tags r:id="rId47"/>
              </p:custDataLst>
            </p:nvPr>
          </p:nvSpPr>
          <p:spPr bwMode="auto">
            <a:xfrm>
              <a:off x="17115122" y="3460749"/>
              <a:ext cx="1308100" cy="449263"/>
            </a:xfrm>
            <a:custGeom>
              <a:avLst/>
              <a:gdLst>
                <a:gd name="T0" fmla="*/ 862 w 877"/>
                <a:gd name="T1" fmla="*/ 0 h 301"/>
                <a:gd name="T2" fmla="*/ 0 w 877"/>
                <a:gd name="T3" fmla="*/ 252 h 301"/>
                <a:gd name="T4" fmla="*/ 0 w 877"/>
                <a:gd name="T5" fmla="*/ 301 h 301"/>
                <a:gd name="T6" fmla="*/ 877 w 877"/>
                <a:gd name="T7" fmla="*/ 35 h 301"/>
                <a:gd name="T8" fmla="*/ 862 w 877"/>
                <a:gd name="T9" fmla="*/ 0 h 301"/>
              </a:gdLst>
              <a:ahLst/>
              <a:cxnLst>
                <a:cxn ang="0">
                  <a:pos x="T0" y="T1"/>
                </a:cxn>
                <a:cxn ang="0">
                  <a:pos x="T2" y="T3"/>
                </a:cxn>
                <a:cxn ang="0">
                  <a:pos x="T4" y="T5"/>
                </a:cxn>
                <a:cxn ang="0">
                  <a:pos x="T6" y="T7"/>
                </a:cxn>
                <a:cxn ang="0">
                  <a:pos x="T8" y="T9"/>
                </a:cxn>
              </a:cxnLst>
              <a:rect l="0" t="0" r="r" b="b"/>
              <a:pathLst>
                <a:path w="877" h="301">
                  <a:moveTo>
                    <a:pt x="862" y="0"/>
                  </a:moveTo>
                  <a:cubicBezTo>
                    <a:pt x="408" y="219"/>
                    <a:pt x="0" y="252"/>
                    <a:pt x="0" y="252"/>
                  </a:cubicBezTo>
                  <a:cubicBezTo>
                    <a:pt x="0" y="301"/>
                    <a:pt x="0" y="301"/>
                    <a:pt x="0" y="301"/>
                  </a:cubicBezTo>
                  <a:cubicBezTo>
                    <a:pt x="710" y="246"/>
                    <a:pt x="877" y="35"/>
                    <a:pt x="877" y="35"/>
                  </a:cubicBezTo>
                  <a:cubicBezTo>
                    <a:pt x="862" y="0"/>
                    <a:pt x="862" y="0"/>
                    <a:pt x="862" y="0"/>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ïṩľíḑé"/>
            <p:cNvSpPr/>
            <p:nvPr>
              <p:custDataLst>
                <p:tags r:id="rId48"/>
              </p:custDataLst>
            </p:nvPr>
          </p:nvSpPr>
          <p:spPr bwMode="auto">
            <a:xfrm>
              <a:off x="18212084" y="2327274"/>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ïş1îďê"/>
            <p:cNvSpPr/>
            <p:nvPr>
              <p:custDataLst>
                <p:tags r:id="rId49"/>
              </p:custDataLst>
            </p:nvPr>
          </p:nvSpPr>
          <p:spPr bwMode="auto">
            <a:xfrm>
              <a:off x="18212084" y="2327274"/>
              <a:ext cx="228600" cy="228600"/>
            </a:xfrm>
            <a:custGeom>
              <a:avLst/>
              <a:gdLst>
                <a:gd name="T0" fmla="*/ 107 w 144"/>
                <a:gd name="T1" fmla="*/ 0 h 144"/>
                <a:gd name="T2" fmla="*/ 0 w 144"/>
                <a:gd name="T3" fmla="*/ 37 h 144"/>
                <a:gd name="T4" fmla="*/ 37 w 144"/>
                <a:gd name="T5" fmla="*/ 144 h 144"/>
                <a:gd name="T6" fmla="*/ 144 w 144"/>
                <a:gd name="T7" fmla="*/ 107 h 144"/>
                <a:gd name="T8" fmla="*/ 107 w 144"/>
                <a:gd name="T9" fmla="*/ 0 h 144"/>
              </a:gdLst>
              <a:ahLst/>
              <a:cxnLst>
                <a:cxn ang="0">
                  <a:pos x="T0" y="T1"/>
                </a:cxn>
                <a:cxn ang="0">
                  <a:pos x="T2" y="T3"/>
                </a:cxn>
                <a:cxn ang="0">
                  <a:pos x="T4" y="T5"/>
                </a:cxn>
                <a:cxn ang="0">
                  <a:pos x="T6" y="T7"/>
                </a:cxn>
                <a:cxn ang="0">
                  <a:pos x="T8" y="T9"/>
                </a:cxn>
              </a:cxnLst>
              <a:rect l="0" t="0" r="r" b="b"/>
              <a:pathLst>
                <a:path w="144" h="144">
                  <a:moveTo>
                    <a:pt x="107" y="0"/>
                  </a:moveTo>
                  <a:lnTo>
                    <a:pt x="0" y="37"/>
                  </a:lnTo>
                  <a:lnTo>
                    <a:pt x="37" y="144"/>
                  </a:lnTo>
                  <a:lnTo>
                    <a:pt x="144" y="10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iṣḷíḑé"/>
            <p:cNvSpPr/>
            <p:nvPr>
              <p:custDataLst>
                <p:tags r:id="rId50"/>
              </p:custDataLst>
            </p:nvPr>
          </p:nvSpPr>
          <p:spPr bwMode="auto">
            <a:xfrm>
              <a:off x="18308922" y="2581274"/>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îṥḷiḑé"/>
            <p:cNvSpPr/>
            <p:nvPr>
              <p:custDataLst>
                <p:tags r:id="rId51"/>
              </p:custDataLst>
            </p:nvPr>
          </p:nvSpPr>
          <p:spPr bwMode="auto">
            <a:xfrm>
              <a:off x="18308922" y="2581274"/>
              <a:ext cx="228600" cy="227013"/>
            </a:xfrm>
            <a:custGeom>
              <a:avLst/>
              <a:gdLst>
                <a:gd name="T0" fmla="*/ 108 w 144"/>
                <a:gd name="T1" fmla="*/ 0 h 143"/>
                <a:gd name="T2" fmla="*/ 0 w 144"/>
                <a:gd name="T3" fmla="*/ 36 h 143"/>
                <a:gd name="T4" fmla="*/ 37 w 144"/>
                <a:gd name="T5" fmla="*/ 143 h 143"/>
                <a:gd name="T6" fmla="*/ 144 w 144"/>
                <a:gd name="T7" fmla="*/ 107 h 143"/>
                <a:gd name="T8" fmla="*/ 108 w 144"/>
                <a:gd name="T9" fmla="*/ 0 h 143"/>
              </a:gdLst>
              <a:ahLst/>
              <a:cxnLst>
                <a:cxn ang="0">
                  <a:pos x="T0" y="T1"/>
                </a:cxn>
                <a:cxn ang="0">
                  <a:pos x="T2" y="T3"/>
                </a:cxn>
                <a:cxn ang="0">
                  <a:pos x="T4" y="T5"/>
                </a:cxn>
                <a:cxn ang="0">
                  <a:pos x="T6" y="T7"/>
                </a:cxn>
                <a:cxn ang="0">
                  <a:pos x="T8" y="T9"/>
                </a:cxn>
              </a:cxnLst>
              <a:rect l="0" t="0" r="r" b="b"/>
              <a:pathLst>
                <a:path w="144" h="143">
                  <a:moveTo>
                    <a:pt x="108" y="0"/>
                  </a:moveTo>
                  <a:lnTo>
                    <a:pt x="0" y="36"/>
                  </a:lnTo>
                  <a:lnTo>
                    <a:pt x="37" y="143"/>
                  </a:lnTo>
                  <a:lnTo>
                    <a:pt x="144" y="107"/>
                  </a:lnTo>
                  <a:lnTo>
                    <a:pt x="108"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i$ḻíḋé"/>
            <p:cNvSpPr/>
            <p:nvPr>
              <p:custDataLst>
                <p:tags r:id="rId52"/>
              </p:custDataLst>
            </p:nvPr>
          </p:nvSpPr>
          <p:spPr bwMode="auto">
            <a:xfrm>
              <a:off x="18464497" y="3068637"/>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close/>
                </a:path>
              </a:pathLst>
            </a:custGeom>
            <a:solidFill>
              <a:srgbClr val="C6DA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í$ľíḍè"/>
            <p:cNvSpPr/>
            <p:nvPr>
              <p:custDataLst>
                <p:tags r:id="rId53"/>
              </p:custDataLst>
            </p:nvPr>
          </p:nvSpPr>
          <p:spPr bwMode="auto">
            <a:xfrm>
              <a:off x="18464497" y="3068637"/>
              <a:ext cx="228600" cy="227013"/>
            </a:xfrm>
            <a:custGeom>
              <a:avLst/>
              <a:gdLst>
                <a:gd name="T0" fmla="*/ 107 w 144"/>
                <a:gd name="T1" fmla="*/ 0 h 143"/>
                <a:gd name="T2" fmla="*/ 0 w 144"/>
                <a:gd name="T3" fmla="*/ 36 h 143"/>
                <a:gd name="T4" fmla="*/ 37 w 144"/>
                <a:gd name="T5" fmla="*/ 143 h 143"/>
                <a:gd name="T6" fmla="*/ 144 w 144"/>
                <a:gd name="T7" fmla="*/ 107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7"/>
                  </a:lnTo>
                  <a:lnTo>
                    <a:pt x="107"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418" name="ïslîḍê"/>
            <p:cNvSpPr/>
            <p:nvPr>
              <p:custDataLst>
                <p:tags r:id="rId54"/>
              </p:custDataLst>
            </p:nvPr>
          </p:nvSpPr>
          <p:spPr bwMode="auto">
            <a:xfrm>
              <a:off x="18553397" y="3328987"/>
              <a:ext cx="228600" cy="227013"/>
            </a:xfrm>
            <a:custGeom>
              <a:avLst/>
              <a:gdLst>
                <a:gd name="T0" fmla="*/ 108 w 144"/>
                <a:gd name="T1" fmla="*/ 0 h 143"/>
                <a:gd name="T2" fmla="*/ 0 w 144"/>
                <a:gd name="T3" fmla="*/ 36 h 143"/>
                <a:gd name="T4" fmla="*/ 36 w 144"/>
                <a:gd name="T5" fmla="*/ 143 h 143"/>
                <a:gd name="T6" fmla="*/ 144 w 144"/>
                <a:gd name="T7" fmla="*/ 107 h 143"/>
                <a:gd name="T8" fmla="*/ 136 w 144"/>
                <a:gd name="T9" fmla="*/ 82 h 143"/>
                <a:gd name="T10" fmla="*/ 76 w 144"/>
                <a:gd name="T11" fmla="*/ 77 h 143"/>
                <a:gd name="T12" fmla="*/ 76 w 144"/>
                <a:gd name="T13" fmla="*/ 77 h 143"/>
                <a:gd name="T14" fmla="*/ 76 w 144"/>
                <a:gd name="T15" fmla="*/ 77 h 143"/>
                <a:gd name="T16" fmla="*/ 78 w 144"/>
                <a:gd name="T17" fmla="*/ 75 h 143"/>
                <a:gd name="T18" fmla="*/ 83 w 144"/>
                <a:gd name="T19" fmla="*/ 69 h 143"/>
                <a:gd name="T20" fmla="*/ 83 w 144"/>
                <a:gd name="T21" fmla="*/ 69 h 143"/>
                <a:gd name="T22" fmla="*/ 118 w 144"/>
                <a:gd name="T23" fmla="*/ 32 h 143"/>
                <a:gd name="T24" fmla="*/ 108 w 144"/>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108" y="0"/>
                  </a:moveTo>
                  <a:lnTo>
                    <a:pt x="0" y="36"/>
                  </a:lnTo>
                  <a:lnTo>
                    <a:pt x="36" y="143"/>
                  </a:lnTo>
                  <a:lnTo>
                    <a:pt x="144" y="107"/>
                  </a:lnTo>
                  <a:lnTo>
                    <a:pt x="136" y="82"/>
                  </a:lnTo>
                  <a:lnTo>
                    <a:pt x="76" y="77"/>
                  </a:lnTo>
                  <a:lnTo>
                    <a:pt x="76" y="77"/>
                  </a:lnTo>
                  <a:lnTo>
                    <a:pt x="76" y="77"/>
                  </a:lnTo>
                  <a:lnTo>
                    <a:pt x="78" y="75"/>
                  </a:lnTo>
                  <a:lnTo>
                    <a:pt x="83" y="69"/>
                  </a:lnTo>
                  <a:lnTo>
                    <a:pt x="83" y="69"/>
                  </a:lnTo>
                  <a:lnTo>
                    <a:pt x="118" y="32"/>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îšliḓé"/>
            <p:cNvSpPr/>
            <p:nvPr>
              <p:custDataLst>
                <p:tags r:id="rId55"/>
              </p:custDataLst>
            </p:nvPr>
          </p:nvSpPr>
          <p:spPr bwMode="auto">
            <a:xfrm>
              <a:off x="18388297" y="2843212"/>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iṥļîďé"/>
            <p:cNvSpPr/>
            <p:nvPr>
              <p:custDataLst>
                <p:tags r:id="rId56"/>
              </p:custDataLst>
            </p:nvPr>
          </p:nvSpPr>
          <p:spPr bwMode="auto">
            <a:xfrm>
              <a:off x="18388297" y="2843212"/>
              <a:ext cx="228600" cy="227013"/>
            </a:xfrm>
            <a:custGeom>
              <a:avLst/>
              <a:gdLst>
                <a:gd name="T0" fmla="*/ 107 w 144"/>
                <a:gd name="T1" fmla="*/ 0 h 143"/>
                <a:gd name="T2" fmla="*/ 0 w 144"/>
                <a:gd name="T3" fmla="*/ 36 h 143"/>
                <a:gd name="T4" fmla="*/ 37 w 144"/>
                <a:gd name="T5" fmla="*/ 143 h 143"/>
                <a:gd name="T6" fmla="*/ 144 w 144"/>
                <a:gd name="T7" fmla="*/ 108 h 143"/>
                <a:gd name="T8" fmla="*/ 107 w 144"/>
                <a:gd name="T9" fmla="*/ 0 h 143"/>
              </a:gdLst>
              <a:ahLst/>
              <a:cxnLst>
                <a:cxn ang="0">
                  <a:pos x="T0" y="T1"/>
                </a:cxn>
                <a:cxn ang="0">
                  <a:pos x="T2" y="T3"/>
                </a:cxn>
                <a:cxn ang="0">
                  <a:pos x="T4" y="T5"/>
                </a:cxn>
                <a:cxn ang="0">
                  <a:pos x="T6" y="T7"/>
                </a:cxn>
                <a:cxn ang="0">
                  <a:pos x="T8" y="T9"/>
                </a:cxn>
              </a:cxnLst>
              <a:rect l="0" t="0" r="r" b="b"/>
              <a:pathLst>
                <a:path w="144" h="143">
                  <a:moveTo>
                    <a:pt x="107" y="0"/>
                  </a:moveTo>
                  <a:lnTo>
                    <a:pt x="0" y="36"/>
                  </a:lnTo>
                  <a:lnTo>
                    <a:pt x="37" y="143"/>
                  </a:lnTo>
                  <a:lnTo>
                    <a:pt x="144" y="10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îşḻïḋè"/>
            <p:cNvSpPr/>
            <p:nvPr>
              <p:custDataLst>
                <p:tags r:id="rId57"/>
              </p:custDataLst>
            </p:nvPr>
          </p:nvSpPr>
          <p:spPr bwMode="auto">
            <a:xfrm>
              <a:off x="18769297" y="3367087"/>
              <a:ext cx="257175" cy="93663"/>
            </a:xfrm>
            <a:custGeom>
              <a:avLst/>
              <a:gdLst>
                <a:gd name="T0" fmla="*/ 172 w 173"/>
                <a:gd name="T1" fmla="*/ 0 h 63"/>
                <a:gd name="T2" fmla="*/ 5 w 173"/>
                <a:gd name="T3" fmla="*/ 62 h 63"/>
                <a:gd name="T4" fmla="*/ 0 w 173"/>
                <a:gd name="T5" fmla="*/ 62 h 63"/>
                <a:gd name="T6" fmla="*/ 0 w 173"/>
                <a:gd name="T7" fmla="*/ 62 h 63"/>
                <a:gd name="T8" fmla="*/ 5 w 173"/>
                <a:gd name="T9" fmla="*/ 63 h 63"/>
                <a:gd name="T10" fmla="*/ 173 w 173"/>
                <a:gd name="T11" fmla="*/ 0 h 63"/>
                <a:gd name="T12" fmla="*/ 172 w 17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73" h="63">
                  <a:moveTo>
                    <a:pt x="172" y="0"/>
                  </a:moveTo>
                  <a:cubicBezTo>
                    <a:pt x="5" y="62"/>
                    <a:pt x="5" y="62"/>
                    <a:pt x="5" y="62"/>
                  </a:cubicBezTo>
                  <a:cubicBezTo>
                    <a:pt x="0" y="62"/>
                    <a:pt x="0" y="62"/>
                    <a:pt x="0" y="62"/>
                  </a:cubicBezTo>
                  <a:cubicBezTo>
                    <a:pt x="0" y="62"/>
                    <a:pt x="0" y="62"/>
                    <a:pt x="0" y="62"/>
                  </a:cubicBezTo>
                  <a:cubicBezTo>
                    <a:pt x="5" y="63"/>
                    <a:pt x="5" y="63"/>
                    <a:pt x="5" y="63"/>
                  </a:cubicBezTo>
                  <a:cubicBezTo>
                    <a:pt x="173" y="0"/>
                    <a:pt x="173" y="0"/>
                    <a:pt x="173" y="0"/>
                  </a:cubicBezTo>
                  <a:cubicBezTo>
                    <a:pt x="173" y="0"/>
                    <a:pt x="173" y="0"/>
                    <a:pt x="17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îṩļíḋé"/>
            <p:cNvSpPr/>
            <p:nvPr>
              <p:custDataLst>
                <p:tags r:id="rId58"/>
              </p:custDataLst>
            </p:nvPr>
          </p:nvSpPr>
          <p:spPr bwMode="auto">
            <a:xfrm>
              <a:off x="18674047" y="3451224"/>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íṣlíḋè"/>
            <p:cNvSpPr/>
            <p:nvPr>
              <p:custDataLst>
                <p:tags r:id="rId59"/>
              </p:custDataLst>
            </p:nvPr>
          </p:nvSpPr>
          <p:spPr bwMode="auto">
            <a:xfrm>
              <a:off x="18674047" y="3451224"/>
              <a:ext cx="95250" cy="7938"/>
            </a:xfrm>
            <a:custGeom>
              <a:avLst/>
              <a:gdLst>
                <a:gd name="T0" fmla="*/ 0 w 60"/>
                <a:gd name="T1" fmla="*/ 0 h 5"/>
                <a:gd name="T2" fmla="*/ 0 w 60"/>
                <a:gd name="T3" fmla="*/ 0 h 5"/>
                <a:gd name="T4" fmla="*/ 60 w 60"/>
                <a:gd name="T5" fmla="*/ 5 h 5"/>
                <a:gd name="T6" fmla="*/ 60 w 60"/>
                <a:gd name="T7" fmla="*/ 5 h 5"/>
                <a:gd name="T8" fmla="*/ 0 w 60"/>
                <a:gd name="T9" fmla="*/ 0 h 5"/>
              </a:gdLst>
              <a:ahLst/>
              <a:cxnLst>
                <a:cxn ang="0">
                  <a:pos x="T0" y="T1"/>
                </a:cxn>
                <a:cxn ang="0">
                  <a:pos x="T2" y="T3"/>
                </a:cxn>
                <a:cxn ang="0">
                  <a:pos x="T4" y="T5"/>
                </a:cxn>
                <a:cxn ang="0">
                  <a:pos x="T6" y="T7"/>
                </a:cxn>
                <a:cxn ang="0">
                  <a:pos x="T8" y="T9"/>
                </a:cxn>
              </a:cxnLst>
              <a:rect l="0" t="0" r="r" b="b"/>
              <a:pathLst>
                <a:path w="60" h="5">
                  <a:moveTo>
                    <a:pt x="0" y="0"/>
                  </a:moveTo>
                  <a:lnTo>
                    <a:pt x="0" y="0"/>
                  </a:lnTo>
                  <a:lnTo>
                    <a:pt x="60" y="5"/>
                  </a:lnTo>
                  <a:lnTo>
                    <a:pt x="6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íS1ïḑé"/>
            <p:cNvSpPr/>
            <p:nvPr>
              <p:custDataLst>
                <p:tags r:id="rId60"/>
              </p:custDataLst>
            </p:nvPr>
          </p:nvSpPr>
          <p:spPr bwMode="auto">
            <a:xfrm>
              <a:off x="18677222" y="3438524"/>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close/>
                </a:path>
              </a:pathLst>
            </a:custGeom>
            <a:solidFill>
              <a:srgbClr val="CCD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íşļíḍê"/>
            <p:cNvSpPr/>
            <p:nvPr>
              <p:custDataLst>
                <p:tags r:id="rId61"/>
              </p:custDataLst>
            </p:nvPr>
          </p:nvSpPr>
          <p:spPr bwMode="auto">
            <a:xfrm>
              <a:off x="18677222" y="3438524"/>
              <a:ext cx="7938" cy="9525"/>
            </a:xfrm>
            <a:custGeom>
              <a:avLst/>
              <a:gdLst>
                <a:gd name="T0" fmla="*/ 5 w 5"/>
                <a:gd name="T1" fmla="*/ 0 h 6"/>
                <a:gd name="T2" fmla="*/ 0 w 5"/>
                <a:gd name="T3" fmla="*/ 6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iṣlïḓè"/>
            <p:cNvSpPr/>
            <p:nvPr>
              <p:custDataLst>
                <p:tags r:id="rId62"/>
              </p:custDataLst>
            </p:nvPr>
          </p:nvSpPr>
          <p:spPr bwMode="auto">
            <a:xfrm rot="18955538" flipH="1">
              <a:off x="18204149" y="2345548"/>
              <a:ext cx="171451" cy="173037"/>
            </a:xfrm>
            <a:custGeom>
              <a:avLst/>
              <a:gdLst>
                <a:gd name="T0" fmla="*/ 58 w 115"/>
                <a:gd name="T1" fmla="*/ 114 h 116"/>
                <a:gd name="T2" fmla="*/ 4 w 115"/>
                <a:gd name="T3" fmla="*/ 88 h 116"/>
                <a:gd name="T4" fmla="*/ 1 w 115"/>
                <a:gd name="T5" fmla="*/ 79 h 116"/>
                <a:gd name="T6" fmla="*/ 1 w 115"/>
                <a:gd name="T7" fmla="*/ 79 h 116"/>
                <a:gd name="T8" fmla="*/ 7 w 115"/>
                <a:gd name="T9" fmla="*/ 68 h 116"/>
                <a:gd name="T10" fmla="*/ 16 w 115"/>
                <a:gd name="T11" fmla="*/ 65 h 116"/>
                <a:gd name="T12" fmla="*/ 16 w 115"/>
                <a:gd name="T13" fmla="*/ 65 h 116"/>
                <a:gd name="T14" fmla="*/ 52 w 115"/>
                <a:gd name="T15" fmla="*/ 82 h 116"/>
                <a:gd name="T16" fmla="*/ 90 w 115"/>
                <a:gd name="T17" fmla="*/ 4 h 116"/>
                <a:gd name="T18" fmla="*/ 99 w 115"/>
                <a:gd name="T19" fmla="*/ 1 h 116"/>
                <a:gd name="T20" fmla="*/ 110 w 115"/>
                <a:gd name="T21" fmla="*/ 7 h 116"/>
                <a:gd name="T22" fmla="*/ 113 w 115"/>
                <a:gd name="T23" fmla="*/ 16 h 116"/>
                <a:gd name="T24" fmla="*/ 113 w 115"/>
                <a:gd name="T25" fmla="*/ 16 h 116"/>
                <a:gd name="T26" fmla="*/ 67 w 115"/>
                <a:gd name="T27" fmla="*/ 111 h 116"/>
                <a:gd name="T28" fmla="*/ 58 w 115"/>
                <a:gd name="T29"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6">
                  <a:moveTo>
                    <a:pt x="58" y="114"/>
                  </a:moveTo>
                  <a:cubicBezTo>
                    <a:pt x="4" y="88"/>
                    <a:pt x="4" y="88"/>
                    <a:pt x="4" y="88"/>
                  </a:cubicBezTo>
                  <a:cubicBezTo>
                    <a:pt x="1" y="86"/>
                    <a:pt x="0" y="83"/>
                    <a:pt x="1" y="79"/>
                  </a:cubicBezTo>
                  <a:cubicBezTo>
                    <a:pt x="1" y="79"/>
                    <a:pt x="1" y="79"/>
                    <a:pt x="1" y="79"/>
                  </a:cubicBezTo>
                  <a:cubicBezTo>
                    <a:pt x="7" y="68"/>
                    <a:pt x="7" y="68"/>
                    <a:pt x="7" y="68"/>
                  </a:cubicBezTo>
                  <a:cubicBezTo>
                    <a:pt x="8" y="64"/>
                    <a:pt x="12" y="63"/>
                    <a:pt x="16" y="65"/>
                  </a:cubicBezTo>
                  <a:cubicBezTo>
                    <a:pt x="16" y="65"/>
                    <a:pt x="16" y="65"/>
                    <a:pt x="16" y="65"/>
                  </a:cubicBezTo>
                  <a:cubicBezTo>
                    <a:pt x="52" y="82"/>
                    <a:pt x="52" y="82"/>
                    <a:pt x="52" y="82"/>
                  </a:cubicBezTo>
                  <a:cubicBezTo>
                    <a:pt x="90" y="4"/>
                    <a:pt x="90" y="4"/>
                    <a:pt x="90" y="4"/>
                  </a:cubicBezTo>
                  <a:cubicBezTo>
                    <a:pt x="92" y="1"/>
                    <a:pt x="95" y="0"/>
                    <a:pt x="99" y="1"/>
                  </a:cubicBezTo>
                  <a:cubicBezTo>
                    <a:pt x="110" y="7"/>
                    <a:pt x="110" y="7"/>
                    <a:pt x="110" y="7"/>
                  </a:cubicBezTo>
                  <a:cubicBezTo>
                    <a:pt x="114" y="9"/>
                    <a:pt x="115" y="13"/>
                    <a:pt x="113" y="16"/>
                  </a:cubicBezTo>
                  <a:cubicBezTo>
                    <a:pt x="113" y="16"/>
                    <a:pt x="113" y="16"/>
                    <a:pt x="113" y="16"/>
                  </a:cubicBezTo>
                  <a:cubicBezTo>
                    <a:pt x="67" y="111"/>
                    <a:pt x="67" y="111"/>
                    <a:pt x="67" y="111"/>
                  </a:cubicBezTo>
                  <a:cubicBezTo>
                    <a:pt x="65" y="115"/>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í$ḻïďê"/>
            <p:cNvSpPr/>
            <p:nvPr>
              <p:custDataLst>
                <p:tags r:id="rId63"/>
              </p:custDataLst>
            </p:nvPr>
          </p:nvSpPr>
          <p:spPr bwMode="auto">
            <a:xfrm rot="18955538" flipH="1">
              <a:off x="18380361" y="2845612"/>
              <a:ext cx="171451" cy="174626"/>
            </a:xfrm>
            <a:custGeom>
              <a:avLst/>
              <a:gdLst>
                <a:gd name="T0" fmla="*/ 58 w 115"/>
                <a:gd name="T1" fmla="*/ 115 h 117"/>
                <a:gd name="T2" fmla="*/ 4 w 115"/>
                <a:gd name="T3" fmla="*/ 89 h 117"/>
                <a:gd name="T4" fmla="*/ 1 w 115"/>
                <a:gd name="T5" fmla="*/ 80 h 117"/>
                <a:gd name="T6" fmla="*/ 1 w 115"/>
                <a:gd name="T7" fmla="*/ 80 h 117"/>
                <a:gd name="T8" fmla="*/ 7 w 115"/>
                <a:gd name="T9" fmla="*/ 68 h 117"/>
                <a:gd name="T10" fmla="*/ 16 w 115"/>
                <a:gd name="T11" fmla="*/ 65 h 117"/>
                <a:gd name="T12" fmla="*/ 52 w 115"/>
                <a:gd name="T13" fmla="*/ 83 h 117"/>
                <a:gd name="T14" fmla="*/ 90 w 115"/>
                <a:gd name="T15" fmla="*/ 5 h 117"/>
                <a:gd name="T16" fmla="*/ 99 w 115"/>
                <a:gd name="T17" fmla="*/ 2 h 117"/>
                <a:gd name="T18" fmla="*/ 110 w 115"/>
                <a:gd name="T19" fmla="*/ 8 h 117"/>
                <a:gd name="T20" fmla="*/ 113 w 115"/>
                <a:gd name="T21" fmla="*/ 16 h 117"/>
                <a:gd name="T22" fmla="*/ 113 w 115"/>
                <a:gd name="T23" fmla="*/ 16 h 117"/>
                <a:gd name="T24" fmla="*/ 67 w 115"/>
                <a:gd name="T25" fmla="*/ 112 h 117"/>
                <a:gd name="T26" fmla="*/ 58 w 115"/>
                <a:gd name="T27"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7">
                  <a:moveTo>
                    <a:pt x="58" y="115"/>
                  </a:moveTo>
                  <a:cubicBezTo>
                    <a:pt x="4" y="89"/>
                    <a:pt x="4" y="89"/>
                    <a:pt x="4" y="89"/>
                  </a:cubicBezTo>
                  <a:cubicBezTo>
                    <a:pt x="1" y="87"/>
                    <a:pt x="0" y="83"/>
                    <a:pt x="1" y="80"/>
                  </a:cubicBezTo>
                  <a:cubicBezTo>
                    <a:pt x="1" y="80"/>
                    <a:pt x="1" y="80"/>
                    <a:pt x="1" y="80"/>
                  </a:cubicBezTo>
                  <a:cubicBezTo>
                    <a:pt x="7" y="68"/>
                    <a:pt x="7" y="68"/>
                    <a:pt x="7" y="68"/>
                  </a:cubicBezTo>
                  <a:cubicBezTo>
                    <a:pt x="8" y="65"/>
                    <a:pt x="12" y="64"/>
                    <a:pt x="16" y="65"/>
                  </a:cubicBezTo>
                  <a:cubicBezTo>
                    <a:pt x="52" y="83"/>
                    <a:pt x="52" y="83"/>
                    <a:pt x="52" y="83"/>
                  </a:cubicBezTo>
                  <a:cubicBezTo>
                    <a:pt x="90" y="5"/>
                    <a:pt x="90" y="5"/>
                    <a:pt x="90" y="5"/>
                  </a:cubicBezTo>
                  <a:cubicBezTo>
                    <a:pt x="91" y="2"/>
                    <a:pt x="95" y="0"/>
                    <a:pt x="99" y="2"/>
                  </a:cubicBezTo>
                  <a:cubicBezTo>
                    <a:pt x="110" y="8"/>
                    <a:pt x="110" y="8"/>
                    <a:pt x="110" y="8"/>
                  </a:cubicBezTo>
                  <a:cubicBezTo>
                    <a:pt x="113" y="9"/>
                    <a:pt x="115" y="13"/>
                    <a:pt x="113" y="16"/>
                  </a:cubicBezTo>
                  <a:cubicBezTo>
                    <a:pt x="113" y="16"/>
                    <a:pt x="113" y="16"/>
                    <a:pt x="113" y="16"/>
                  </a:cubicBezTo>
                  <a:cubicBezTo>
                    <a:pt x="67" y="112"/>
                    <a:pt x="67" y="112"/>
                    <a:pt x="67" y="112"/>
                  </a:cubicBezTo>
                  <a:cubicBezTo>
                    <a:pt x="65" y="115"/>
                    <a:pt x="61" y="117"/>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í$ļîḓe"/>
            <p:cNvSpPr/>
            <p:nvPr>
              <p:custDataLst>
                <p:tags r:id="rId64"/>
              </p:custDataLst>
            </p:nvPr>
          </p:nvSpPr>
          <p:spPr bwMode="auto">
            <a:xfrm rot="18955538" flipH="1">
              <a:off x="18300987" y="2597962"/>
              <a:ext cx="171451" cy="174626"/>
            </a:xfrm>
            <a:custGeom>
              <a:avLst/>
              <a:gdLst>
                <a:gd name="T0" fmla="*/ 58 w 115"/>
                <a:gd name="T1" fmla="*/ 115 h 117"/>
                <a:gd name="T2" fmla="*/ 4 w 115"/>
                <a:gd name="T3" fmla="*/ 89 h 117"/>
                <a:gd name="T4" fmla="*/ 1 w 115"/>
                <a:gd name="T5" fmla="*/ 80 h 117"/>
                <a:gd name="T6" fmla="*/ 7 w 115"/>
                <a:gd name="T7" fmla="*/ 68 h 117"/>
                <a:gd name="T8" fmla="*/ 16 w 115"/>
                <a:gd name="T9" fmla="*/ 65 h 117"/>
                <a:gd name="T10" fmla="*/ 16 w 115"/>
                <a:gd name="T11" fmla="*/ 65 h 117"/>
                <a:gd name="T12" fmla="*/ 52 w 115"/>
                <a:gd name="T13" fmla="*/ 83 h 117"/>
                <a:gd name="T14" fmla="*/ 90 w 115"/>
                <a:gd name="T15" fmla="*/ 5 h 117"/>
                <a:gd name="T16" fmla="*/ 99 w 115"/>
                <a:gd name="T17" fmla="*/ 2 h 117"/>
                <a:gd name="T18" fmla="*/ 99 w 115"/>
                <a:gd name="T19" fmla="*/ 2 h 117"/>
                <a:gd name="T20" fmla="*/ 110 w 115"/>
                <a:gd name="T21" fmla="*/ 8 h 117"/>
                <a:gd name="T22" fmla="*/ 113 w 115"/>
                <a:gd name="T23" fmla="*/ 17 h 117"/>
                <a:gd name="T24" fmla="*/ 67 w 115"/>
                <a:gd name="T25" fmla="*/ 112 h 117"/>
                <a:gd name="T26" fmla="*/ 58 w 115"/>
                <a:gd name="T27" fmla="*/ 115 h 117"/>
                <a:gd name="T28" fmla="*/ 58 w 115"/>
                <a:gd name="T29"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17">
                  <a:moveTo>
                    <a:pt x="58" y="115"/>
                  </a:moveTo>
                  <a:cubicBezTo>
                    <a:pt x="4" y="89"/>
                    <a:pt x="4" y="89"/>
                    <a:pt x="4" y="89"/>
                  </a:cubicBezTo>
                  <a:cubicBezTo>
                    <a:pt x="1" y="87"/>
                    <a:pt x="0" y="83"/>
                    <a:pt x="1" y="80"/>
                  </a:cubicBezTo>
                  <a:cubicBezTo>
                    <a:pt x="7" y="68"/>
                    <a:pt x="7" y="68"/>
                    <a:pt x="7" y="68"/>
                  </a:cubicBezTo>
                  <a:cubicBezTo>
                    <a:pt x="8" y="65"/>
                    <a:pt x="12" y="64"/>
                    <a:pt x="16" y="65"/>
                  </a:cubicBezTo>
                  <a:cubicBezTo>
                    <a:pt x="16" y="65"/>
                    <a:pt x="16" y="65"/>
                    <a:pt x="16" y="65"/>
                  </a:cubicBezTo>
                  <a:cubicBezTo>
                    <a:pt x="52" y="83"/>
                    <a:pt x="52" y="83"/>
                    <a:pt x="52" y="83"/>
                  </a:cubicBezTo>
                  <a:cubicBezTo>
                    <a:pt x="90" y="5"/>
                    <a:pt x="90" y="5"/>
                    <a:pt x="90" y="5"/>
                  </a:cubicBezTo>
                  <a:cubicBezTo>
                    <a:pt x="92" y="2"/>
                    <a:pt x="95" y="0"/>
                    <a:pt x="99" y="2"/>
                  </a:cubicBezTo>
                  <a:cubicBezTo>
                    <a:pt x="99" y="2"/>
                    <a:pt x="99" y="2"/>
                    <a:pt x="99" y="2"/>
                  </a:cubicBezTo>
                  <a:cubicBezTo>
                    <a:pt x="110" y="8"/>
                    <a:pt x="110" y="8"/>
                    <a:pt x="110" y="8"/>
                  </a:cubicBezTo>
                  <a:cubicBezTo>
                    <a:pt x="114" y="9"/>
                    <a:pt x="115" y="13"/>
                    <a:pt x="113" y="17"/>
                  </a:cubicBezTo>
                  <a:cubicBezTo>
                    <a:pt x="67" y="112"/>
                    <a:pt x="67" y="112"/>
                    <a:pt x="67" y="112"/>
                  </a:cubicBezTo>
                  <a:cubicBezTo>
                    <a:pt x="65" y="115"/>
                    <a:pt x="61" y="117"/>
                    <a:pt x="58" y="115"/>
                  </a:cubicBezTo>
                  <a:cubicBezTo>
                    <a:pt x="58" y="115"/>
                    <a:pt x="58" y="115"/>
                    <a:pt x="58" y="115"/>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íṣliḋê"/>
            <p:cNvSpPr/>
            <p:nvPr>
              <p:custDataLst>
                <p:tags r:id="rId65"/>
              </p:custDataLst>
            </p:nvPr>
          </p:nvSpPr>
          <p:spPr bwMode="auto">
            <a:xfrm rot="18955538" flipH="1">
              <a:off x="18456562" y="3074211"/>
              <a:ext cx="171451" cy="173037"/>
            </a:xfrm>
            <a:custGeom>
              <a:avLst/>
              <a:gdLst>
                <a:gd name="T0" fmla="*/ 58 w 115"/>
                <a:gd name="T1" fmla="*/ 114 h 116"/>
                <a:gd name="T2" fmla="*/ 4 w 115"/>
                <a:gd name="T3" fmla="*/ 88 h 116"/>
                <a:gd name="T4" fmla="*/ 1 w 115"/>
                <a:gd name="T5" fmla="*/ 79 h 116"/>
                <a:gd name="T6" fmla="*/ 1 w 115"/>
                <a:gd name="T7" fmla="*/ 79 h 116"/>
                <a:gd name="T8" fmla="*/ 7 w 115"/>
                <a:gd name="T9" fmla="*/ 67 h 116"/>
                <a:gd name="T10" fmla="*/ 16 w 115"/>
                <a:gd name="T11" fmla="*/ 64 h 116"/>
                <a:gd name="T12" fmla="*/ 52 w 115"/>
                <a:gd name="T13" fmla="*/ 82 h 116"/>
                <a:gd name="T14" fmla="*/ 90 w 115"/>
                <a:gd name="T15" fmla="*/ 4 h 116"/>
                <a:gd name="T16" fmla="*/ 99 w 115"/>
                <a:gd name="T17" fmla="*/ 1 h 116"/>
                <a:gd name="T18" fmla="*/ 111 w 115"/>
                <a:gd name="T19" fmla="*/ 7 h 116"/>
                <a:gd name="T20" fmla="*/ 114 w 115"/>
                <a:gd name="T21" fmla="*/ 15 h 116"/>
                <a:gd name="T22" fmla="*/ 114 w 115"/>
                <a:gd name="T23" fmla="*/ 16 h 116"/>
                <a:gd name="T24" fmla="*/ 67 w 115"/>
                <a:gd name="T25" fmla="*/ 111 h 116"/>
                <a:gd name="T26" fmla="*/ 58 w 115"/>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6">
                  <a:moveTo>
                    <a:pt x="58" y="114"/>
                  </a:moveTo>
                  <a:cubicBezTo>
                    <a:pt x="4" y="88"/>
                    <a:pt x="4" y="88"/>
                    <a:pt x="4" y="88"/>
                  </a:cubicBezTo>
                  <a:cubicBezTo>
                    <a:pt x="1" y="86"/>
                    <a:pt x="0" y="82"/>
                    <a:pt x="1" y="79"/>
                  </a:cubicBezTo>
                  <a:cubicBezTo>
                    <a:pt x="1" y="79"/>
                    <a:pt x="1" y="79"/>
                    <a:pt x="1" y="79"/>
                  </a:cubicBezTo>
                  <a:cubicBezTo>
                    <a:pt x="7" y="67"/>
                    <a:pt x="7" y="67"/>
                    <a:pt x="7" y="67"/>
                  </a:cubicBezTo>
                  <a:cubicBezTo>
                    <a:pt x="9" y="64"/>
                    <a:pt x="12" y="63"/>
                    <a:pt x="16" y="64"/>
                  </a:cubicBezTo>
                  <a:cubicBezTo>
                    <a:pt x="52" y="82"/>
                    <a:pt x="52" y="82"/>
                    <a:pt x="52" y="82"/>
                  </a:cubicBezTo>
                  <a:cubicBezTo>
                    <a:pt x="90" y="4"/>
                    <a:pt x="90" y="4"/>
                    <a:pt x="90" y="4"/>
                  </a:cubicBezTo>
                  <a:cubicBezTo>
                    <a:pt x="92" y="1"/>
                    <a:pt x="96" y="0"/>
                    <a:pt x="99" y="1"/>
                  </a:cubicBezTo>
                  <a:cubicBezTo>
                    <a:pt x="111" y="7"/>
                    <a:pt x="111" y="7"/>
                    <a:pt x="111" y="7"/>
                  </a:cubicBezTo>
                  <a:cubicBezTo>
                    <a:pt x="114" y="8"/>
                    <a:pt x="115" y="12"/>
                    <a:pt x="114" y="15"/>
                  </a:cubicBezTo>
                  <a:cubicBezTo>
                    <a:pt x="114" y="16"/>
                    <a:pt x="114" y="16"/>
                    <a:pt x="114" y="16"/>
                  </a:cubicBezTo>
                  <a:cubicBezTo>
                    <a:pt x="67" y="111"/>
                    <a:pt x="67" y="111"/>
                    <a:pt x="67" y="111"/>
                  </a:cubicBezTo>
                  <a:cubicBezTo>
                    <a:pt x="65" y="114"/>
                    <a:pt x="61" y="116"/>
                    <a:pt x="58" y="114"/>
                  </a:cubicBezTo>
                  <a:close/>
                </a:path>
              </a:pathLst>
            </a:custGeom>
            <a:solidFill>
              <a:srgbClr val="3ACC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439" name="组合 438"/>
          <p:cNvGrpSpPr/>
          <p:nvPr/>
        </p:nvGrpSpPr>
        <p:grpSpPr>
          <a:xfrm>
            <a:off x="1064260" y="1873250"/>
            <a:ext cx="11133455" cy="3914915"/>
            <a:chOff x="2465" y="3073"/>
            <a:chExt cx="20304" cy="6855"/>
          </a:xfrm>
        </p:grpSpPr>
        <p:grpSp>
          <p:nvGrpSpPr>
            <p:cNvPr id="384" name="îṣḻiďe"/>
            <p:cNvGrpSpPr/>
            <p:nvPr/>
          </p:nvGrpSpPr>
          <p:grpSpPr>
            <a:xfrm>
              <a:off x="2465" y="3073"/>
              <a:ext cx="14604" cy="855"/>
              <a:chOff x="1828513" y="2950992"/>
              <a:chExt cx="9273266" cy="543176"/>
            </a:xfrm>
          </p:grpSpPr>
          <p:sp>
            <p:nvSpPr>
              <p:cNvPr id="385" name="iŝľíďê"/>
              <p:cNvSpPr txBox="1"/>
              <p:nvPr>
                <p:custDataLst>
                  <p:tags r:id="rId66"/>
                </p:custDataLst>
              </p:nvPr>
            </p:nvSpPr>
            <p:spPr>
              <a:xfrm>
                <a:off x="2382218" y="2950992"/>
                <a:ext cx="8719561" cy="543176"/>
              </a:xfrm>
              <a:prstGeom prst="rect">
                <a:avLst/>
              </a:prstGeom>
              <a:noFill/>
            </p:spPr>
            <p:txBody>
              <a:bodyPr wrap="square" lIns="71755" tIns="36195" rIns="71755" bIns="36195" rtlCol="0" anchor="t">
                <a:noAutofit/>
              </a:bodyPr>
              <a:lstStyle/>
              <a:p>
                <a:pPr>
                  <a:lnSpc>
                    <a:spcPct val="150000"/>
                  </a:lnSpc>
                </a:pPr>
                <a:r>
                  <a:rPr lang="zh-CN" altLang="en-US" dirty="0">
                    <a:latin typeface="+mn-ea"/>
                    <a:cs typeface="站酷快乐体" panose="02010600030101010101" charset="-128"/>
                    <a:sym typeface="+mn-ea"/>
                  </a:rPr>
                  <a:t>已经作为畜牧水产养殖场使用的耕地（除稻渔模式种了一季水稻的耕地）。</a:t>
                </a:r>
                <a:endParaRPr lang="zh-CN" altLang="en-US" dirty="0">
                  <a:latin typeface="+mn-ea"/>
                  <a:cs typeface="站酷快乐体" panose="02010600030101010101" charset="-128"/>
                  <a:sym typeface="+mn-ea"/>
                </a:endParaRPr>
              </a:p>
            </p:txBody>
          </p:sp>
          <p:sp>
            <p:nvSpPr>
              <p:cNvPr id="386" name="íşľïḍè"/>
              <p:cNvSpPr/>
              <p:nvPr>
                <p:custDataLst>
                  <p:tags r:id="rId67"/>
                </p:custDataLst>
              </p:nvPr>
            </p:nvSpPr>
            <p:spPr>
              <a:xfrm>
                <a:off x="1828513" y="3026851"/>
                <a:ext cx="467106" cy="466658"/>
              </a:xfrm>
              <a:prstGeom prst="ellipse">
                <a:avLst/>
              </a:prstGeom>
              <a:gradFill>
                <a:gsLst>
                  <a:gs pos="0">
                    <a:schemeClr val="bg1"/>
                  </a:gs>
                  <a:gs pos="100000">
                    <a:schemeClr val="accent3"/>
                  </a:gs>
                </a:gsLst>
                <a:lin ang="5400000" scaled="1"/>
              </a:gradFill>
              <a:ln w="9525">
                <a:solidFill>
                  <a:srgbClr val="3B0B0B"/>
                </a:solidFill>
              </a:ln>
            </p:spPr>
            <p:txBody>
              <a:bodyPr vert="horz" wrap="square" lIns="71755" tIns="36195" rIns="71755" bIns="36195" rtlCol="0" anchor="ctr" anchorCtr="0">
                <a:noAutofit/>
              </a:bodyPr>
              <a:lstStyle/>
              <a:p>
                <a:pPr marL="228600" lvl="0" indent="-228600" algn="ctr">
                  <a:buClrTx/>
                  <a:buSzTx/>
                  <a:buFontTx/>
                </a:pPr>
                <a:r>
                  <a:rPr lang="en-US" altLang="zh-CN" b="1" dirty="0">
                    <a:sym typeface="+mn-ea"/>
                  </a:rPr>
                  <a:t>1</a:t>
                </a:r>
                <a:endParaRPr lang="en-US" altLang="zh-CN" b="1" dirty="0">
                  <a:sym typeface="+mn-ea"/>
                </a:endParaRPr>
              </a:p>
            </p:txBody>
          </p:sp>
        </p:grpSp>
        <p:grpSp>
          <p:nvGrpSpPr>
            <p:cNvPr id="387" name="ïşḻíďè"/>
            <p:cNvGrpSpPr/>
            <p:nvPr/>
          </p:nvGrpSpPr>
          <p:grpSpPr>
            <a:xfrm>
              <a:off x="2465" y="4073"/>
              <a:ext cx="20304" cy="810"/>
              <a:chOff x="1818353" y="3001354"/>
              <a:chExt cx="12892673" cy="535570"/>
            </a:xfrm>
          </p:grpSpPr>
          <p:sp>
            <p:nvSpPr>
              <p:cNvPr id="388" name="íṣļîdê"/>
              <p:cNvSpPr txBox="1"/>
              <p:nvPr>
                <p:custDataLst>
                  <p:tags r:id="rId68"/>
                </p:custDataLst>
              </p:nvPr>
            </p:nvSpPr>
            <p:spPr>
              <a:xfrm>
                <a:off x="2372062" y="3001354"/>
                <a:ext cx="12338964" cy="458252"/>
              </a:xfrm>
              <a:prstGeom prst="rect">
                <a:avLst/>
              </a:prstGeom>
              <a:noFill/>
            </p:spPr>
            <p:txBody>
              <a:bodyPr wrap="square" lIns="71755" tIns="36195" rIns="71755" bIns="36195" rtlCol="0" anchor="t">
                <a:noAutofit/>
              </a:bodyPr>
              <a:lstStyle/>
              <a:p>
                <a:pPr>
                  <a:lnSpc>
                    <a:spcPct val="150000"/>
                  </a:lnSpc>
                </a:pPr>
                <a:r>
                  <a:rPr lang="zh-CN" altLang="en-US" dirty="0">
                    <a:latin typeface="+mn-ea"/>
                    <a:cs typeface="站酷快乐体" panose="02010600030101010101" charset="-128"/>
                    <a:sym typeface="+mn-ea"/>
                  </a:rPr>
                  <a:t>已经转为林地、园地的耕地，即种植园林水果、茶叶、花卉苗木、林木及其相关间作、套作模式的耕地。</a:t>
                </a:r>
                <a:endParaRPr lang="zh-CN" altLang="en-US" dirty="0">
                  <a:latin typeface="+mn-ea"/>
                  <a:cs typeface="站酷快乐体" panose="02010600030101010101" charset="-128"/>
                  <a:sym typeface="+mn-ea"/>
                </a:endParaRPr>
              </a:p>
            </p:txBody>
          </p:sp>
          <p:sp>
            <p:nvSpPr>
              <p:cNvPr id="389" name="î$ḻíḓè"/>
              <p:cNvSpPr/>
              <p:nvPr>
                <p:custDataLst>
                  <p:tags r:id="rId69"/>
                </p:custDataLst>
              </p:nvPr>
            </p:nvSpPr>
            <p:spPr>
              <a:xfrm>
                <a:off x="1818353" y="3050590"/>
                <a:ext cx="467111" cy="486334"/>
              </a:xfrm>
              <a:prstGeom prst="ellipse">
                <a:avLst/>
              </a:prstGeom>
              <a:gradFill>
                <a:gsLst>
                  <a:gs pos="0">
                    <a:schemeClr val="bg1"/>
                  </a:gs>
                  <a:gs pos="100000">
                    <a:schemeClr val="accent2"/>
                  </a:gs>
                </a:gsLst>
                <a:lin ang="5400000" scaled="1"/>
              </a:gradFill>
              <a:ln w="9525">
                <a:solidFill>
                  <a:srgbClr val="3B0B0B"/>
                </a:solidFill>
              </a:ln>
            </p:spPr>
            <p:txBody>
              <a:bodyPr vert="horz" wrap="square" lIns="71755" tIns="36195" rIns="71755" bIns="36195" rtlCol="0" anchor="ctr" anchorCtr="0">
                <a:noAutofit/>
              </a:bodyPr>
              <a:lstStyle/>
              <a:p>
                <a:pPr marL="228600" lvl="0" indent="-228600" algn="ctr">
                  <a:buClrTx/>
                  <a:buSzTx/>
                  <a:buFontTx/>
                </a:pPr>
                <a:r>
                  <a:rPr lang="en-US" altLang="zh-CN" b="1" dirty="0">
                    <a:sym typeface="+mn-ea"/>
                  </a:rPr>
                  <a:t>2</a:t>
                </a:r>
                <a:endParaRPr lang="en-US" altLang="zh-CN" b="1" dirty="0">
                  <a:sym typeface="+mn-ea"/>
                </a:endParaRPr>
              </a:p>
            </p:txBody>
          </p:sp>
        </p:grpSp>
        <p:grpSp>
          <p:nvGrpSpPr>
            <p:cNvPr id="390" name="îṥļïḋe"/>
            <p:cNvGrpSpPr/>
            <p:nvPr/>
          </p:nvGrpSpPr>
          <p:grpSpPr>
            <a:xfrm>
              <a:off x="2465" y="5036"/>
              <a:ext cx="20294" cy="2952"/>
              <a:chOff x="1839943" y="3013538"/>
              <a:chExt cx="12886424" cy="1875899"/>
            </a:xfrm>
          </p:grpSpPr>
          <p:sp>
            <p:nvSpPr>
              <p:cNvPr id="391" name="ïśļíḓe"/>
              <p:cNvSpPr txBox="1"/>
              <p:nvPr>
                <p:custDataLst>
                  <p:tags r:id="rId70"/>
                </p:custDataLst>
              </p:nvPr>
            </p:nvSpPr>
            <p:spPr>
              <a:xfrm>
                <a:off x="2416464" y="3013538"/>
                <a:ext cx="12309903" cy="1875899"/>
              </a:xfrm>
              <a:prstGeom prst="rect">
                <a:avLst/>
              </a:prstGeom>
              <a:noFill/>
            </p:spPr>
            <p:txBody>
              <a:bodyPr wrap="square" lIns="71755" tIns="36195" rIns="71755" bIns="36195" rtlCol="0" anchor="t">
                <a:noAutofit/>
              </a:bodyPr>
              <a:lstStyle/>
              <a:p>
                <a:pPr>
                  <a:lnSpc>
                    <a:spcPct val="150000"/>
                  </a:lnSpc>
                </a:pPr>
                <a:r>
                  <a:rPr lang="zh-CN" altLang="en-US" dirty="0">
                    <a:latin typeface="+mn-ea"/>
                    <a:cs typeface="站酷快乐体" panose="02010600030101010101" charset="-128"/>
                    <a:sym typeface="+mn-ea"/>
                  </a:rPr>
                  <a:t>成片粮田转为设施农业用地的耕地。</a:t>
                </a:r>
                <a:r>
                  <a:rPr lang="zh-CN" altLang="en-US" sz="1600" dirty="0">
                    <a:solidFill>
                      <a:srgbClr val="FF0000"/>
                    </a:solidFill>
                    <a:latin typeface="+mn-ea"/>
                    <a:cs typeface="站酷快乐体" panose="02010600030101010101" charset="-128"/>
                    <a:sym typeface="+mn-ea"/>
                  </a:rPr>
                  <a:t>（设施农业用地范围参照自然资规〔</a:t>
                </a:r>
                <a:r>
                  <a:rPr lang="en-US" altLang="zh-CN" sz="1600" dirty="0">
                    <a:solidFill>
                      <a:srgbClr val="FF0000"/>
                    </a:solidFill>
                    <a:latin typeface="+mn-ea"/>
                    <a:cs typeface="站酷快乐体" panose="02010600030101010101" charset="-128"/>
                    <a:sym typeface="+mn-ea"/>
                  </a:rPr>
                  <a:t>2019</a:t>
                </a:r>
                <a:r>
                  <a:rPr lang="zh-CN" altLang="en-US" sz="1600" dirty="0">
                    <a:solidFill>
                      <a:srgbClr val="FF0000"/>
                    </a:solidFill>
                    <a:latin typeface="+mn-ea"/>
                    <a:cs typeface="站酷快乐体" panose="02010600030101010101" charset="-128"/>
                    <a:sym typeface="+mn-ea"/>
                  </a:rPr>
                  <a:t>〕</a:t>
                </a:r>
                <a:r>
                  <a:rPr lang="en-US" altLang="zh-CN" sz="1600" dirty="0">
                    <a:solidFill>
                      <a:srgbClr val="FF0000"/>
                    </a:solidFill>
                    <a:latin typeface="+mn-ea"/>
                    <a:cs typeface="站酷快乐体" panose="02010600030101010101" charset="-128"/>
                    <a:sym typeface="+mn-ea"/>
                  </a:rPr>
                  <a:t>4</a:t>
                </a:r>
                <a:r>
                  <a:rPr lang="zh-CN" altLang="en-US" sz="1600" dirty="0">
                    <a:solidFill>
                      <a:srgbClr val="FF0000"/>
                    </a:solidFill>
                    <a:latin typeface="+mn-ea"/>
                    <a:cs typeface="站酷快乐体" panose="02010600030101010101" charset="-128"/>
                    <a:sym typeface="+mn-ea"/>
                  </a:rPr>
                  <a:t>号、湘自然资规</a:t>
                </a:r>
                <a:r>
                  <a:rPr lang="zh-CN" altLang="en-US" sz="1600" dirty="0">
                    <a:solidFill>
                      <a:srgbClr val="FF0000"/>
                    </a:solidFill>
                    <a:latin typeface="+mn-ea"/>
                    <a:cs typeface="站酷快乐体" panose="02010600030101010101" charset="-128"/>
                    <a:sym typeface="+mn-ea"/>
                  </a:rPr>
                  <a:t>〔</a:t>
                </a:r>
                <a:r>
                  <a:rPr lang="en-US" altLang="zh-CN" sz="1600" dirty="0">
                    <a:solidFill>
                      <a:srgbClr val="FF0000"/>
                    </a:solidFill>
                    <a:latin typeface="+mn-ea"/>
                    <a:cs typeface="站酷快乐体" panose="02010600030101010101" charset="-128"/>
                    <a:sym typeface="+mn-ea"/>
                  </a:rPr>
                  <a:t>2020</a:t>
                </a:r>
                <a:r>
                  <a:rPr lang="zh-CN" altLang="en-US" sz="1600" dirty="0">
                    <a:solidFill>
                      <a:srgbClr val="FF0000"/>
                    </a:solidFill>
                    <a:latin typeface="+mn-ea"/>
                    <a:cs typeface="站酷快乐体" panose="02010600030101010101" charset="-128"/>
                    <a:sym typeface="+mn-ea"/>
                  </a:rPr>
                  <a:t>〕</a:t>
                </a:r>
                <a:r>
                  <a:rPr lang="en-US" altLang="zh-CN" sz="1600" dirty="0">
                    <a:solidFill>
                      <a:srgbClr val="FF0000"/>
                    </a:solidFill>
                    <a:latin typeface="+mn-ea"/>
                    <a:cs typeface="站酷快乐体" panose="02010600030101010101" charset="-128"/>
                    <a:sym typeface="+mn-ea"/>
                  </a:rPr>
                  <a:t>3</a:t>
                </a:r>
                <a:r>
                  <a:rPr lang="zh-CN" altLang="en-US" sz="1600" dirty="0">
                    <a:solidFill>
                      <a:srgbClr val="FF0000"/>
                    </a:solidFill>
                    <a:latin typeface="+mn-ea"/>
                    <a:cs typeface="站酷快乐体" panose="02010600030101010101" charset="-128"/>
                    <a:sym typeface="+mn-ea"/>
                  </a:rPr>
                  <a:t>号</a:t>
                </a:r>
                <a:r>
                  <a:rPr lang="zh-CN" altLang="en-US" sz="1600" dirty="0">
                    <a:solidFill>
                      <a:srgbClr val="FF0000"/>
                    </a:solidFill>
                    <a:latin typeface="+mn-ea"/>
                    <a:cs typeface="站酷快乐体" panose="02010600030101010101" charset="-128"/>
                    <a:sym typeface="+mn-ea"/>
                  </a:rPr>
                  <a:t>）</a:t>
                </a:r>
                <a:endParaRPr lang="zh-CN" altLang="en-US" sz="1600" dirty="0">
                  <a:solidFill>
                    <a:srgbClr val="FF0000"/>
                  </a:solidFill>
                  <a:latin typeface="+mn-ea"/>
                  <a:cs typeface="站酷快乐体" panose="02010600030101010101" charset="-128"/>
                  <a:sym typeface="+mn-ea"/>
                </a:endParaRPr>
              </a:p>
            </p:txBody>
          </p:sp>
          <p:sp>
            <p:nvSpPr>
              <p:cNvPr id="392" name="íşliḑê"/>
              <p:cNvSpPr/>
              <p:nvPr>
                <p:custDataLst>
                  <p:tags r:id="rId71"/>
                </p:custDataLst>
              </p:nvPr>
            </p:nvSpPr>
            <p:spPr>
              <a:xfrm>
                <a:off x="1839943" y="3062274"/>
                <a:ext cx="467106" cy="466277"/>
              </a:xfrm>
              <a:prstGeom prst="ellipse">
                <a:avLst/>
              </a:prstGeom>
              <a:gradFill>
                <a:gsLst>
                  <a:gs pos="0">
                    <a:schemeClr val="bg1"/>
                  </a:gs>
                  <a:gs pos="100000">
                    <a:schemeClr val="accent3"/>
                  </a:gs>
                </a:gsLst>
                <a:lin ang="5400000" scaled="1"/>
              </a:gradFill>
              <a:ln w="9525">
                <a:solidFill>
                  <a:srgbClr val="3B0B0B"/>
                </a:solidFill>
              </a:ln>
            </p:spPr>
            <p:txBody>
              <a:bodyPr vert="horz" wrap="square" lIns="71755" tIns="36195" rIns="71755" bIns="36195" rtlCol="0" anchor="ctr" anchorCtr="0">
                <a:noAutofit/>
              </a:bodyPr>
              <a:lstStyle/>
              <a:p>
                <a:pPr marL="228600" indent="-228600" algn="ctr" defTabSz="914400"/>
                <a:r>
                  <a:rPr lang="en-US" altLang="zh-CN" b="1" dirty="0"/>
                  <a:t>3</a:t>
                </a:r>
                <a:endParaRPr lang="en-US" altLang="zh-CN" b="1" dirty="0"/>
              </a:p>
            </p:txBody>
          </p:sp>
        </p:grpSp>
        <p:grpSp>
          <p:nvGrpSpPr>
            <p:cNvPr id="393" name="ïsḷîḑè"/>
            <p:cNvGrpSpPr/>
            <p:nvPr/>
          </p:nvGrpSpPr>
          <p:grpSpPr>
            <a:xfrm>
              <a:off x="2465" y="6062"/>
              <a:ext cx="9227" cy="816"/>
              <a:chOff x="1807558" y="2890679"/>
              <a:chExt cx="5859130" cy="518375"/>
            </a:xfrm>
          </p:grpSpPr>
          <p:sp>
            <p:nvSpPr>
              <p:cNvPr id="394" name="îṥļîḓé"/>
              <p:cNvSpPr txBox="1"/>
              <p:nvPr>
                <p:custDataLst>
                  <p:tags r:id="rId72"/>
                </p:custDataLst>
              </p:nvPr>
            </p:nvSpPr>
            <p:spPr>
              <a:xfrm>
                <a:off x="2420090" y="2890679"/>
                <a:ext cx="5246598" cy="463201"/>
              </a:xfrm>
              <a:prstGeom prst="rect">
                <a:avLst/>
              </a:prstGeom>
              <a:noFill/>
            </p:spPr>
            <p:txBody>
              <a:bodyPr wrap="square" lIns="71755" tIns="36195" rIns="71755" bIns="36195" rtlCol="0" anchor="t">
                <a:spAutoFit/>
              </a:bodyPr>
              <a:lstStyle/>
              <a:p>
                <a:pPr>
                  <a:lnSpc>
                    <a:spcPct val="150000"/>
                  </a:lnSpc>
                </a:pPr>
                <a:r>
                  <a:rPr lang="zh-CN" altLang="en-US" dirty="0">
                    <a:latin typeface="+mn-ea"/>
                    <a:cs typeface="站酷快乐体" panose="02010600030101010101" charset="-128"/>
                    <a:sym typeface="+mn-ea"/>
                  </a:rPr>
                  <a:t>非农业征（占）用等已经改变用途的耕地。</a:t>
                </a:r>
                <a:endParaRPr lang="zh-CN" altLang="en-US" dirty="0">
                  <a:latin typeface="+mn-ea"/>
                  <a:cs typeface="站酷快乐体" panose="02010600030101010101" charset="-128"/>
                  <a:sym typeface="+mn-ea"/>
                </a:endParaRPr>
              </a:p>
            </p:txBody>
          </p:sp>
          <p:sp>
            <p:nvSpPr>
              <p:cNvPr id="395" name="ïşlïdê"/>
              <p:cNvSpPr/>
              <p:nvPr>
                <p:custDataLst>
                  <p:tags r:id="rId73"/>
                </p:custDataLst>
              </p:nvPr>
            </p:nvSpPr>
            <p:spPr>
              <a:xfrm>
                <a:off x="1807558" y="2942396"/>
                <a:ext cx="467106" cy="466658"/>
              </a:xfrm>
              <a:prstGeom prst="ellipse">
                <a:avLst/>
              </a:prstGeom>
              <a:gradFill>
                <a:gsLst>
                  <a:gs pos="0">
                    <a:schemeClr val="bg1"/>
                  </a:gs>
                  <a:gs pos="100000">
                    <a:schemeClr val="accent2"/>
                  </a:gs>
                </a:gsLst>
                <a:lin ang="5400000" scaled="1"/>
              </a:gradFill>
              <a:ln w="9525">
                <a:solidFill>
                  <a:srgbClr val="3B0B0B"/>
                </a:solidFill>
              </a:ln>
            </p:spPr>
            <p:txBody>
              <a:bodyPr vert="horz" wrap="square" lIns="71755" tIns="36195" rIns="71755" bIns="36195" rtlCol="0" anchor="ctr" anchorCtr="0">
                <a:noAutofit/>
              </a:bodyPr>
              <a:lstStyle/>
              <a:p>
                <a:pPr marL="228600" indent="-228600" algn="ctr" defTabSz="914400"/>
                <a:r>
                  <a:rPr lang="en-US" altLang="zh-CN" b="1" dirty="0"/>
                  <a:t>4</a:t>
                </a:r>
                <a:endParaRPr lang="en-US" altLang="zh-CN" b="1" dirty="0"/>
              </a:p>
            </p:txBody>
          </p:sp>
        </p:grpSp>
        <p:grpSp>
          <p:nvGrpSpPr>
            <p:cNvPr id="396" name="ïSḷïḍé"/>
            <p:cNvGrpSpPr/>
            <p:nvPr/>
          </p:nvGrpSpPr>
          <p:grpSpPr>
            <a:xfrm>
              <a:off x="2465" y="7128"/>
              <a:ext cx="11650" cy="1005"/>
              <a:chOff x="1817718" y="2710035"/>
              <a:chExt cx="7397480" cy="639137"/>
            </a:xfrm>
          </p:grpSpPr>
          <p:sp>
            <p:nvSpPr>
              <p:cNvPr id="397" name="îSḷíḋe"/>
              <p:cNvSpPr txBox="1"/>
              <p:nvPr>
                <p:custDataLst>
                  <p:tags r:id="rId74"/>
                </p:custDataLst>
              </p:nvPr>
            </p:nvSpPr>
            <p:spPr>
              <a:xfrm>
                <a:off x="2371426" y="2710035"/>
                <a:ext cx="6843772" cy="639137"/>
              </a:xfrm>
              <a:prstGeom prst="rect">
                <a:avLst/>
              </a:prstGeom>
              <a:noFill/>
            </p:spPr>
            <p:txBody>
              <a:bodyPr wrap="square" lIns="71755" tIns="36195" rIns="71755" bIns="36195" rtlCol="0" anchor="t">
                <a:spAutoFit/>
              </a:bodyPr>
              <a:lstStyle/>
              <a:p>
                <a:pPr>
                  <a:lnSpc>
                    <a:spcPct val="150000"/>
                  </a:lnSpc>
                </a:pPr>
                <a:r>
                  <a:rPr lang="zh-CN" altLang="en-US" dirty="0">
                    <a:latin typeface="+mn-ea"/>
                    <a:cs typeface="站酷快乐体" panose="02010600030101010101" charset="-128"/>
                    <a:sym typeface="+mn-ea"/>
                  </a:rPr>
                  <a:t>占补平衡中“补”的面积和质量达不到耕种条件的耕地。</a:t>
                </a:r>
                <a:endParaRPr lang="zh-CN" altLang="en-US" dirty="0">
                  <a:latin typeface="+mn-ea"/>
                  <a:cs typeface="站酷快乐体" panose="02010600030101010101" charset="-128"/>
                  <a:sym typeface="+mn-ea"/>
                </a:endParaRPr>
              </a:p>
            </p:txBody>
          </p:sp>
          <p:sp>
            <p:nvSpPr>
              <p:cNvPr id="398" name="îṥļiḑé"/>
              <p:cNvSpPr/>
              <p:nvPr>
                <p:custDataLst>
                  <p:tags r:id="rId75"/>
                </p:custDataLst>
              </p:nvPr>
            </p:nvSpPr>
            <p:spPr>
              <a:xfrm>
                <a:off x="1817718" y="2760151"/>
                <a:ext cx="467106" cy="467106"/>
              </a:xfrm>
              <a:prstGeom prst="ellipse">
                <a:avLst/>
              </a:prstGeom>
              <a:gradFill>
                <a:gsLst>
                  <a:gs pos="0">
                    <a:schemeClr val="bg1"/>
                  </a:gs>
                  <a:gs pos="100000">
                    <a:schemeClr val="accent3"/>
                  </a:gs>
                </a:gsLst>
                <a:lin ang="5400000" scaled="1"/>
              </a:gradFill>
              <a:ln w="9525">
                <a:solidFill>
                  <a:srgbClr val="3B0B0B"/>
                </a:solidFill>
              </a:ln>
            </p:spPr>
            <p:txBody>
              <a:bodyPr vert="horz" wrap="square" lIns="71755" tIns="36195" rIns="71755" bIns="36195" rtlCol="0" anchor="ctr" anchorCtr="0">
                <a:noAutofit/>
              </a:bodyPr>
              <a:lstStyle/>
              <a:p>
                <a:pPr marL="228600" indent="-228600" algn="ctr" defTabSz="914400"/>
                <a:r>
                  <a:rPr lang="en-US" altLang="zh-CN" b="1" dirty="0"/>
                  <a:t>5</a:t>
                </a:r>
                <a:endParaRPr lang="en-US" altLang="zh-CN" b="1" dirty="0"/>
              </a:p>
            </p:txBody>
          </p:sp>
        </p:grpSp>
        <p:grpSp>
          <p:nvGrpSpPr>
            <p:cNvPr id="432" name="ïsḷîḑè"/>
            <p:cNvGrpSpPr/>
            <p:nvPr/>
          </p:nvGrpSpPr>
          <p:grpSpPr>
            <a:xfrm>
              <a:off x="2465" y="8127"/>
              <a:ext cx="13961" cy="854"/>
              <a:chOff x="1818353" y="2895809"/>
              <a:chExt cx="8865364" cy="541865"/>
            </a:xfrm>
          </p:grpSpPr>
          <p:sp>
            <p:nvSpPr>
              <p:cNvPr id="433" name="îṥļîḓé"/>
              <p:cNvSpPr txBox="1"/>
              <p:nvPr>
                <p:custDataLst>
                  <p:tags r:id="rId76"/>
                </p:custDataLst>
              </p:nvPr>
            </p:nvSpPr>
            <p:spPr>
              <a:xfrm>
                <a:off x="2372071" y="2895809"/>
                <a:ext cx="8311646" cy="541865"/>
              </a:xfrm>
              <a:prstGeom prst="rect">
                <a:avLst/>
              </a:prstGeom>
              <a:noFill/>
            </p:spPr>
            <p:txBody>
              <a:bodyPr wrap="square" lIns="71755" tIns="36195" rIns="71755" bIns="36195" rtlCol="0" anchor="t">
                <a:spAutoFit/>
              </a:bodyPr>
              <a:lstStyle/>
              <a:p>
                <a:pPr>
                  <a:lnSpc>
                    <a:spcPct val="150000"/>
                  </a:lnSpc>
                </a:pPr>
                <a:r>
                  <a:rPr lang="zh-CN" altLang="en-US" dirty="0">
                    <a:latin typeface="+mn-ea"/>
                    <a:cs typeface="站酷快乐体" panose="02010600030101010101" charset="-128"/>
                    <a:sym typeface="+mn-ea"/>
                  </a:rPr>
                  <a:t>长年抛荒的耕地，对抛荒一年以上的耕地，取消次年补贴资格。</a:t>
                </a:r>
                <a:endParaRPr lang="zh-CN" altLang="en-US" dirty="0">
                  <a:latin typeface="+mn-ea"/>
                  <a:cs typeface="站酷快乐体" panose="02010600030101010101" charset="-128"/>
                  <a:sym typeface="+mn-ea"/>
                </a:endParaRPr>
              </a:p>
            </p:txBody>
          </p:sp>
          <p:sp>
            <p:nvSpPr>
              <p:cNvPr id="434" name="ïşlïdê"/>
              <p:cNvSpPr/>
              <p:nvPr>
                <p:custDataLst>
                  <p:tags r:id="rId77"/>
                </p:custDataLst>
              </p:nvPr>
            </p:nvSpPr>
            <p:spPr>
              <a:xfrm>
                <a:off x="1818353" y="2942396"/>
                <a:ext cx="467106" cy="466658"/>
              </a:xfrm>
              <a:prstGeom prst="ellipse">
                <a:avLst/>
              </a:prstGeom>
              <a:gradFill>
                <a:gsLst>
                  <a:gs pos="0">
                    <a:schemeClr val="bg1"/>
                  </a:gs>
                  <a:gs pos="100000">
                    <a:schemeClr val="accent2"/>
                  </a:gs>
                </a:gsLst>
                <a:lin ang="5400000" scaled="1"/>
              </a:gradFill>
              <a:ln w="9525">
                <a:solidFill>
                  <a:srgbClr val="3B0B0B"/>
                </a:solidFill>
              </a:ln>
            </p:spPr>
            <p:txBody>
              <a:bodyPr vert="horz" wrap="square" lIns="71755" tIns="36195" rIns="71755" bIns="36195" rtlCol="0" anchor="ctr" anchorCtr="0">
                <a:noAutofit/>
              </a:bodyPr>
              <a:lstStyle/>
              <a:p>
                <a:pPr marL="228600" indent="-228600" algn="ctr" defTabSz="914400"/>
                <a:r>
                  <a:rPr lang="en-US" altLang="zh-CN" b="1" dirty="0"/>
                  <a:t>6</a:t>
                </a:r>
                <a:endParaRPr lang="en-US" altLang="zh-CN" b="1" dirty="0"/>
              </a:p>
            </p:txBody>
          </p:sp>
        </p:grpSp>
        <p:grpSp>
          <p:nvGrpSpPr>
            <p:cNvPr id="435" name="ïSḷïḍé"/>
            <p:cNvGrpSpPr/>
            <p:nvPr/>
          </p:nvGrpSpPr>
          <p:grpSpPr>
            <a:xfrm>
              <a:off x="2465" y="9074"/>
              <a:ext cx="11649" cy="854"/>
              <a:chOff x="1828513" y="2684690"/>
              <a:chExt cx="7397344" cy="542651"/>
            </a:xfrm>
          </p:grpSpPr>
          <p:sp>
            <p:nvSpPr>
              <p:cNvPr id="436" name="îSḷíḋe"/>
              <p:cNvSpPr txBox="1"/>
              <p:nvPr>
                <p:custDataLst>
                  <p:tags r:id="rId78"/>
                </p:custDataLst>
              </p:nvPr>
            </p:nvSpPr>
            <p:spPr>
              <a:xfrm>
                <a:off x="2382085" y="2684690"/>
                <a:ext cx="6843772" cy="542651"/>
              </a:xfrm>
              <a:prstGeom prst="rect">
                <a:avLst/>
              </a:prstGeom>
              <a:noFill/>
            </p:spPr>
            <p:txBody>
              <a:bodyPr wrap="square" lIns="71755" tIns="36195" rIns="71755" bIns="36195" rtlCol="0" anchor="t">
                <a:spAutoFit/>
              </a:bodyPr>
              <a:lstStyle/>
              <a:p>
                <a:pPr>
                  <a:lnSpc>
                    <a:spcPct val="150000"/>
                  </a:lnSpc>
                </a:pPr>
                <a:r>
                  <a:rPr lang="zh-CN" altLang="en-US" dirty="0">
                    <a:latin typeface="+mn-ea"/>
                    <a:cs typeface="站酷快乐体" panose="02010600030101010101" charset="-128"/>
                    <a:sym typeface="+mn-ea"/>
                  </a:rPr>
                  <a:t>违反耕地保护的其他情形，如永久基本农田“非粮化”</a:t>
                </a:r>
                <a:r>
                  <a:rPr lang="zh-CN" altLang="en-US" sz="1400" dirty="0">
                    <a:latin typeface="+mn-ea"/>
                    <a:cs typeface="站酷快乐体" panose="02010600030101010101" charset="-128"/>
                    <a:sym typeface="+mn-ea"/>
                  </a:rPr>
                  <a:t>。</a:t>
                </a:r>
                <a:endParaRPr lang="zh-CN" altLang="en-US" sz="1400" dirty="0">
                  <a:latin typeface="+mn-ea"/>
                  <a:cs typeface="站酷快乐体" panose="02010600030101010101" charset="-128"/>
                  <a:sym typeface="+mn-ea"/>
                </a:endParaRPr>
              </a:p>
            </p:txBody>
          </p:sp>
          <p:sp>
            <p:nvSpPr>
              <p:cNvPr id="437" name="îṥļiḑé"/>
              <p:cNvSpPr/>
              <p:nvPr>
                <p:custDataLst>
                  <p:tags r:id="rId79"/>
                </p:custDataLst>
              </p:nvPr>
            </p:nvSpPr>
            <p:spPr>
              <a:xfrm>
                <a:off x="1828513" y="2760151"/>
                <a:ext cx="467106" cy="467106"/>
              </a:xfrm>
              <a:prstGeom prst="ellipse">
                <a:avLst/>
              </a:prstGeom>
              <a:gradFill>
                <a:gsLst>
                  <a:gs pos="0">
                    <a:schemeClr val="bg1"/>
                  </a:gs>
                  <a:gs pos="100000">
                    <a:schemeClr val="accent3"/>
                  </a:gs>
                </a:gsLst>
                <a:lin ang="5400000" scaled="1"/>
              </a:gradFill>
              <a:ln w="9525">
                <a:solidFill>
                  <a:srgbClr val="3B0B0B"/>
                </a:solidFill>
              </a:ln>
            </p:spPr>
            <p:txBody>
              <a:bodyPr vert="horz" wrap="square" lIns="71755" tIns="36195" rIns="71755" bIns="36195" rtlCol="0" anchor="ctr" anchorCtr="0">
                <a:noAutofit/>
              </a:bodyPr>
              <a:lstStyle/>
              <a:p>
                <a:pPr marL="228600" indent="-228600" algn="ctr" defTabSz="914400"/>
                <a:r>
                  <a:rPr lang="en-US" altLang="zh-CN" b="1" dirty="0"/>
                  <a:t>7</a:t>
                </a:r>
                <a:endParaRPr lang="en-US" altLang="zh-CN" b="1" dirty="0"/>
              </a:p>
            </p:txBody>
          </p:sp>
        </p:grpSp>
      </p:grpSp>
      <p:sp>
        <p:nvSpPr>
          <p:cNvPr id="440" name="文本框 439"/>
          <p:cNvSpPr txBox="1"/>
          <p:nvPr/>
        </p:nvSpPr>
        <p:spPr>
          <a:xfrm>
            <a:off x="1108710" y="5760720"/>
            <a:ext cx="8818880" cy="862965"/>
          </a:xfrm>
          <a:prstGeom prst="rect">
            <a:avLst/>
          </a:prstGeom>
          <a:noFill/>
          <a:ln w="9525">
            <a:noFill/>
          </a:ln>
        </p:spPr>
        <p:txBody>
          <a:bodyPr wrap="square">
            <a:noAutofit/>
          </a:bodyPr>
          <a:lstStyle/>
          <a:p>
            <a:pPr indent="408305" fontAlgn="auto">
              <a:lnSpc>
                <a:spcPts val="2500"/>
              </a:lnSpc>
            </a:pPr>
            <a:endParaRPr lang="zh-CN" altLang="en-US" sz="1400" b="0" dirty="0">
              <a:latin typeface="+mn-ea"/>
              <a:cs typeface="站酷快乐体" panose="02010600030101010101"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56235" y="1168400"/>
            <a:ext cx="6075045" cy="5212080"/>
          </a:xfrm>
          <a:prstGeom prst="snip1Rect">
            <a:avLst/>
          </a:prstGeom>
        </p:spPr>
      </p:pic>
      <p:pic>
        <p:nvPicPr>
          <p:cNvPr id="4" name="图片 3" descr="sendpix0"/>
          <p:cNvPicPr>
            <a:picLocks noChangeAspect="1"/>
          </p:cNvPicPr>
          <p:nvPr/>
        </p:nvPicPr>
        <p:blipFill>
          <a:blip r:embed="rId2"/>
          <a:stretch>
            <a:fillRect/>
          </a:stretch>
        </p:blipFill>
        <p:spPr>
          <a:xfrm>
            <a:off x="6896100" y="1075055"/>
            <a:ext cx="4675505" cy="53981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a:t>
            </a:r>
            <a:r>
              <a:rPr kumimoji="1" lang="zh-CN" altLang="en-US" sz="3200" b="1" dirty="0">
                <a:solidFill>
                  <a:schemeClr val="bg1"/>
                </a:solidFill>
                <a:sym typeface="+mn-ea"/>
              </a:rPr>
              <a:t>补贴资金安排和发放</a:t>
            </a:r>
            <a:endParaRPr kumimoji="1" lang="zh-CN" altLang="en-US" sz="3200" b="1" dirty="0">
              <a:solidFill>
                <a:schemeClr val="bg1"/>
              </a:solidFill>
              <a:sym typeface="+mn-ea"/>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574675" y="1396365"/>
            <a:ext cx="10988675" cy="3971925"/>
          </a:xfrm>
          <a:prstGeom prst="rect">
            <a:avLst/>
          </a:prstGeom>
          <a:noFill/>
          <a:ln w="9525">
            <a:noFill/>
          </a:ln>
        </p:spPr>
        <p:txBody>
          <a:bodyPr>
            <a:noAutofit/>
          </a:bodyPr>
          <a:p>
            <a:pPr indent="560705" fontAlgn="auto">
              <a:lnSpc>
                <a:spcPts val="4500"/>
              </a:lnSpc>
            </a:pPr>
            <a:r>
              <a:rPr lang="en-US" altLang="zh-CN" sz="2800" b="1">
                <a:solidFill>
                  <a:srgbClr val="000000"/>
                </a:solidFill>
                <a:latin typeface="Times New Roman" panose="02020603050405020304" charset="0"/>
                <a:cs typeface="Times New Roman" panose="02020603050405020304" charset="0"/>
              </a:rPr>
              <a:t> </a:t>
            </a:r>
            <a:r>
              <a:rPr lang="zh-CN" sz="2800" b="1">
                <a:solidFill>
                  <a:srgbClr val="000000"/>
                </a:solidFill>
                <a:latin typeface="Times New Roman" panose="02020603050405020304" charset="0"/>
                <a:cs typeface="Times New Roman" panose="02020603050405020304" charset="0"/>
              </a:rPr>
              <a:t>（一）资金安排。</a:t>
            </a:r>
            <a:endParaRPr lang="zh-CN" sz="2800" b="1">
              <a:solidFill>
                <a:srgbClr val="000000"/>
              </a:solidFill>
              <a:latin typeface="Times New Roman" panose="02020603050405020304" charset="0"/>
              <a:cs typeface="Times New Roman" panose="02020603050405020304" charset="0"/>
            </a:endParaRPr>
          </a:p>
          <a:p>
            <a:pPr indent="560705" fontAlgn="auto">
              <a:lnSpc>
                <a:spcPts val="4500"/>
              </a:lnSpc>
            </a:pPr>
            <a:r>
              <a:rPr lang="en-US" altLang="zh-CN" sz="2800" b="0">
                <a:solidFill>
                  <a:srgbClr val="000000"/>
                </a:solidFill>
                <a:latin typeface="Times New Roman" panose="02020603050405020304" charset="0"/>
                <a:cs typeface="Times New Roman" panose="02020603050405020304" charset="0"/>
              </a:rPr>
              <a:t>  1</a:t>
            </a:r>
            <a:r>
              <a:rPr lang="zh-CN" altLang="en-US" sz="2800" b="0">
                <a:solidFill>
                  <a:srgbClr val="000000"/>
                </a:solidFill>
                <a:latin typeface="Times New Roman" panose="02020603050405020304" charset="0"/>
                <a:cs typeface="Times New Roman" panose="02020603050405020304" charset="0"/>
              </a:rPr>
              <a:t>、</a:t>
            </a:r>
            <a:r>
              <a:rPr sz="2800" b="0">
                <a:latin typeface="Times New Roman" panose="02020603050405020304" charset="0"/>
                <a:cs typeface="Times New Roman" panose="02020603050405020304" charset="0"/>
              </a:rPr>
              <a:t>省级统一测算分配补贴资金。以前年度结转资金和当年预算安排的耕地地力保护补贴资金，要统筹安排使用，确保补贴资金不折不扣发放到农民手中，严禁擅自统筹使用耕地地力保护补贴。</a:t>
            </a:r>
            <a:endParaRPr sz="2800" b="0">
              <a:latin typeface="Times New Roman" panose="02020603050405020304" charset="0"/>
              <a:cs typeface="Times New Roman" panose="02020603050405020304" charset="0"/>
            </a:endParaRPr>
          </a:p>
          <a:p>
            <a:pPr indent="560705" fontAlgn="auto">
              <a:lnSpc>
                <a:spcPts val="4000"/>
              </a:lnSpc>
            </a:pPr>
            <a:r>
              <a:rPr lang="en-US" altLang="zh-CN" sz="2800" b="0">
                <a:solidFill>
                  <a:srgbClr val="000000"/>
                </a:solidFill>
                <a:latin typeface="Times New Roman" panose="02020603050405020304" charset="0"/>
                <a:cs typeface="Times New Roman" panose="02020603050405020304" charset="0"/>
              </a:rPr>
              <a:t>  </a:t>
            </a:r>
            <a:endParaRPr lang="zh-CN" altLang="en-US" b="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a:t>
            </a:r>
            <a:r>
              <a:rPr kumimoji="1" lang="zh-CN" altLang="en-US" sz="3200" b="1" dirty="0">
                <a:solidFill>
                  <a:schemeClr val="bg1"/>
                </a:solidFill>
                <a:sym typeface="+mn-ea"/>
              </a:rPr>
              <a:t>补贴资金安排和发放</a:t>
            </a:r>
            <a:endParaRPr kumimoji="1" lang="zh-CN" altLang="en-US" sz="3200" b="1" dirty="0">
              <a:solidFill>
                <a:schemeClr val="bg1"/>
              </a:solidFill>
              <a:sym typeface="+mn-ea"/>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614045" y="1000125"/>
            <a:ext cx="10963910" cy="5341620"/>
          </a:xfrm>
          <a:prstGeom prst="rect">
            <a:avLst/>
          </a:prstGeom>
          <a:noFill/>
          <a:ln w="9525">
            <a:noFill/>
          </a:ln>
        </p:spPr>
        <p:txBody>
          <a:bodyPr>
            <a:noAutofit/>
          </a:bodyPr>
          <a:p>
            <a:pPr indent="560705" fontAlgn="auto">
              <a:lnSpc>
                <a:spcPts val="4000"/>
              </a:lnSpc>
            </a:pPr>
            <a:r>
              <a:rPr lang="zh-CN" sz="2400" b="1">
                <a:solidFill>
                  <a:srgbClr val="000000"/>
                </a:solidFill>
                <a:latin typeface="Times New Roman" panose="02020603050405020304" charset="0"/>
                <a:cs typeface="Times New Roman" panose="02020603050405020304" charset="0"/>
              </a:rPr>
              <a:t>（二）资金发放。</a:t>
            </a:r>
            <a:endParaRPr lang="zh-CN" sz="2400" b="1">
              <a:solidFill>
                <a:srgbClr val="000000"/>
              </a:solidFill>
              <a:latin typeface="Times New Roman" panose="02020603050405020304" charset="0"/>
              <a:cs typeface="Times New Roman" panose="02020603050405020304" charset="0"/>
            </a:endParaRPr>
          </a:p>
          <a:p>
            <a:pPr indent="560705" fontAlgn="auto">
              <a:lnSpc>
                <a:spcPts val="4000"/>
              </a:lnSpc>
            </a:pPr>
            <a:r>
              <a:rPr lang="en-US" altLang="zh-CN" sz="2400">
                <a:solidFill>
                  <a:srgbClr val="000000"/>
                </a:solidFill>
                <a:latin typeface="Times New Roman" panose="02020603050405020304" charset="0"/>
                <a:cs typeface="Times New Roman" panose="02020603050405020304" charset="0"/>
              </a:rPr>
              <a:t>  1</a:t>
            </a:r>
            <a:r>
              <a:rPr lang="zh-CN" altLang="en-US" sz="2400">
                <a:solidFill>
                  <a:srgbClr val="000000"/>
                </a:solidFill>
                <a:latin typeface="Times New Roman" panose="02020603050405020304" charset="0"/>
                <a:cs typeface="Times New Roman" panose="02020603050405020304" charset="0"/>
              </a:rPr>
              <a:t>、</a:t>
            </a:r>
            <a:r>
              <a:rPr lang="zh-CN" sz="2400">
                <a:solidFill>
                  <a:srgbClr val="000000"/>
                </a:solidFill>
                <a:latin typeface="Times New Roman" panose="02020603050405020304" charset="0"/>
                <a:cs typeface="Times New Roman" panose="02020603050405020304" charset="0"/>
              </a:rPr>
              <a:t>严格执行资金管理制度，确保</a:t>
            </a:r>
            <a:r>
              <a:rPr lang="zh-CN" sz="2400">
                <a:solidFill>
                  <a:srgbClr val="FF0000"/>
                </a:solidFill>
                <a:latin typeface="Times New Roman" panose="02020603050405020304" charset="0"/>
                <a:cs typeface="Times New Roman" panose="02020603050405020304" charset="0"/>
              </a:rPr>
              <a:t>补贴资金封闭运行</a:t>
            </a:r>
            <a:r>
              <a:rPr lang="zh-CN" sz="2400">
                <a:solidFill>
                  <a:srgbClr val="000000"/>
                </a:solidFill>
                <a:latin typeface="Times New Roman" panose="02020603050405020304" charset="0"/>
                <a:cs typeface="Times New Roman" panose="02020603050405020304" charset="0"/>
              </a:rPr>
              <a:t>。</a:t>
            </a:r>
            <a:endParaRPr lang="zh-CN" sz="2400">
              <a:solidFill>
                <a:srgbClr val="000000"/>
              </a:solidFill>
              <a:latin typeface="Times New Roman" panose="02020603050405020304" charset="0"/>
              <a:cs typeface="Times New Roman" panose="02020603050405020304" charset="0"/>
            </a:endParaRPr>
          </a:p>
          <a:p>
            <a:pPr indent="560705" fontAlgn="auto">
              <a:lnSpc>
                <a:spcPts val="4000"/>
              </a:lnSpc>
            </a:pPr>
            <a:r>
              <a:rPr lang="en-US" altLang="zh-CN" sz="2400">
                <a:solidFill>
                  <a:srgbClr val="000000"/>
                </a:solidFill>
                <a:latin typeface="Times New Roman" panose="02020603050405020304" charset="0"/>
                <a:cs typeface="Times New Roman" panose="02020603050405020304" charset="0"/>
              </a:rPr>
              <a:t>  2</a:t>
            </a:r>
            <a:r>
              <a:rPr lang="zh-CN" altLang="en-US" sz="2400">
                <a:solidFill>
                  <a:srgbClr val="000000"/>
                </a:solidFill>
                <a:latin typeface="Times New Roman" panose="02020603050405020304" charset="0"/>
                <a:cs typeface="Times New Roman" panose="02020603050405020304" charset="0"/>
              </a:rPr>
              <a:t>、</a:t>
            </a:r>
            <a:r>
              <a:rPr lang="zh-CN" sz="2400">
                <a:solidFill>
                  <a:srgbClr val="000000"/>
                </a:solidFill>
                <a:latin typeface="Times New Roman" panose="02020603050405020304" charset="0"/>
                <a:cs typeface="Times New Roman" panose="02020603050405020304" charset="0"/>
              </a:rPr>
              <a:t>所有直接兑付到人到户的补贴资金均要通过惠民惠农补贴资金</a:t>
            </a:r>
            <a:r>
              <a:rPr lang="zh-CN" sz="2400">
                <a:solidFill>
                  <a:srgbClr val="FF0000"/>
                </a:solidFill>
                <a:latin typeface="Times New Roman" panose="02020603050405020304" charset="0"/>
                <a:cs typeface="Times New Roman" panose="02020603050405020304" charset="0"/>
              </a:rPr>
              <a:t>“一卡通”系统发放</a:t>
            </a:r>
            <a:r>
              <a:rPr lang="zh-CN" sz="2400">
                <a:solidFill>
                  <a:srgbClr val="000000"/>
                </a:solidFill>
                <a:latin typeface="Times New Roman" panose="02020603050405020304" charset="0"/>
                <a:cs typeface="Times New Roman" panose="02020603050405020304" charset="0"/>
              </a:rPr>
              <a:t>。村组集体、国有农场、农民合作社、龙头企业等享有耕地地力保护补贴的，应拨付到其</a:t>
            </a:r>
            <a:r>
              <a:rPr lang="zh-CN" sz="2400">
                <a:solidFill>
                  <a:srgbClr val="FF0000"/>
                </a:solidFill>
                <a:latin typeface="Times New Roman" panose="02020603050405020304" charset="0"/>
                <a:cs typeface="Times New Roman" panose="02020603050405020304" charset="0"/>
              </a:rPr>
              <a:t>对公账户</a:t>
            </a:r>
            <a:r>
              <a:rPr lang="zh-CN" sz="2400">
                <a:solidFill>
                  <a:srgbClr val="000000"/>
                </a:solidFill>
                <a:latin typeface="Times New Roman" panose="02020603050405020304" charset="0"/>
                <a:cs typeface="Times New Roman" panose="02020603050405020304" charset="0"/>
              </a:rPr>
              <a:t>。</a:t>
            </a:r>
            <a:r>
              <a:rPr lang="zh-CN" sz="2400">
                <a:solidFill>
                  <a:srgbClr val="FF0000"/>
                </a:solidFill>
                <a:latin typeface="Times New Roman" panose="02020603050405020304" charset="0"/>
                <a:cs typeface="Times New Roman" panose="02020603050405020304" charset="0"/>
              </a:rPr>
              <a:t>村组集体账户原则上为村（组）集体经济合作社账户。</a:t>
            </a:r>
            <a:endParaRPr lang="zh-CN" sz="2400">
              <a:solidFill>
                <a:srgbClr val="FF0000"/>
              </a:solidFill>
              <a:latin typeface="Times New Roman" panose="02020603050405020304" charset="0"/>
              <a:cs typeface="Times New Roman" panose="02020603050405020304" charset="0"/>
            </a:endParaRPr>
          </a:p>
          <a:p>
            <a:pPr indent="560705" fontAlgn="auto">
              <a:lnSpc>
                <a:spcPts val="4000"/>
              </a:lnSpc>
            </a:pPr>
            <a:r>
              <a:rPr lang="en-US" altLang="zh-CN" sz="2400">
                <a:solidFill>
                  <a:srgbClr val="000000"/>
                </a:solidFill>
                <a:latin typeface="Times New Roman" panose="02020603050405020304" charset="0"/>
                <a:cs typeface="Times New Roman" panose="02020603050405020304" charset="0"/>
              </a:rPr>
              <a:t>  3</a:t>
            </a:r>
            <a:r>
              <a:rPr lang="zh-CN" altLang="en-US" sz="2400">
                <a:solidFill>
                  <a:srgbClr val="000000"/>
                </a:solidFill>
                <a:latin typeface="Times New Roman" panose="02020603050405020304" charset="0"/>
                <a:cs typeface="Times New Roman" panose="02020603050405020304" charset="0"/>
              </a:rPr>
              <a:t>、</a:t>
            </a:r>
            <a:r>
              <a:rPr lang="zh-CN" sz="2400">
                <a:solidFill>
                  <a:srgbClr val="000000"/>
                </a:solidFill>
                <a:latin typeface="Times New Roman" panose="02020603050405020304" charset="0"/>
                <a:cs typeface="Times New Roman" panose="02020603050405020304" charset="0"/>
              </a:rPr>
              <a:t>原则上</a:t>
            </a:r>
            <a:r>
              <a:rPr lang="zh-CN" sz="2400">
                <a:solidFill>
                  <a:srgbClr val="FF0000"/>
                </a:solidFill>
                <a:latin typeface="Times New Roman" panose="02020603050405020304" charset="0"/>
                <a:cs typeface="Times New Roman" panose="02020603050405020304" charset="0"/>
              </a:rPr>
              <a:t>每年6月30日前</a:t>
            </a:r>
            <a:r>
              <a:rPr lang="zh-CN" sz="2400">
                <a:solidFill>
                  <a:srgbClr val="000000"/>
                </a:solidFill>
                <a:latin typeface="Times New Roman" panose="02020603050405020304" charset="0"/>
                <a:cs typeface="Times New Roman" panose="02020603050405020304" charset="0"/>
              </a:rPr>
              <a:t>将补贴资金发放到位（具体根据中央、省市资金下达时间确定）。</a:t>
            </a:r>
            <a:endParaRPr lang="zh-CN" sz="2400">
              <a:solidFill>
                <a:srgbClr val="000000"/>
              </a:solidFill>
              <a:latin typeface="Times New Roman" panose="02020603050405020304" charset="0"/>
              <a:cs typeface="Times New Roman" panose="02020603050405020304" charset="0"/>
            </a:endParaRPr>
          </a:p>
          <a:p>
            <a:pPr indent="560705" fontAlgn="auto">
              <a:lnSpc>
                <a:spcPts val="4000"/>
              </a:lnSpc>
            </a:pPr>
            <a:r>
              <a:rPr lang="en-US" altLang="zh-CN" sz="2400">
                <a:solidFill>
                  <a:srgbClr val="000000"/>
                </a:solidFill>
                <a:latin typeface="Times New Roman" panose="02020603050405020304" charset="0"/>
                <a:cs typeface="Times New Roman" panose="02020603050405020304" charset="0"/>
              </a:rPr>
              <a:t>  4</a:t>
            </a:r>
            <a:r>
              <a:rPr lang="zh-CN" altLang="en-US" sz="2400">
                <a:solidFill>
                  <a:srgbClr val="000000"/>
                </a:solidFill>
                <a:latin typeface="Times New Roman" panose="02020603050405020304" charset="0"/>
                <a:cs typeface="Times New Roman" panose="02020603050405020304" charset="0"/>
              </a:rPr>
              <a:t>、</a:t>
            </a:r>
            <a:r>
              <a:rPr lang="zh-CN" sz="2400">
                <a:solidFill>
                  <a:srgbClr val="000000"/>
                </a:solidFill>
                <a:latin typeface="Times New Roman" panose="02020603050405020304" charset="0"/>
                <a:cs typeface="Times New Roman" panose="02020603050405020304" charset="0"/>
              </a:rPr>
              <a:t>区农业农村局、财政局应于每年11月15日前，将当年度补贴资金发放情况书面报告市州农业农村局、财政局。</a:t>
            </a:r>
            <a:endParaRPr lang="zh-CN" sz="240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sym typeface="+mn-ea"/>
              </a:rPr>
              <a:t>政策要点</a:t>
            </a:r>
            <a:r>
              <a:rPr lang="en-US" altLang="zh-CN" sz="3200" b="1" dirty="0">
                <a:solidFill>
                  <a:schemeClr val="bg1"/>
                </a:solidFill>
                <a:sym typeface="+mn-ea"/>
              </a:rPr>
              <a:t>—</a:t>
            </a:r>
            <a:r>
              <a:rPr sz="3200" b="1" dirty="0">
                <a:solidFill>
                  <a:schemeClr val="bg1"/>
                </a:solidFill>
                <a:sym typeface="+mn-ea"/>
              </a:rPr>
              <a:t>补贴发放流程</a:t>
            </a:r>
            <a:endParaRPr sz="3200" b="1" dirty="0">
              <a:solidFill>
                <a:schemeClr val="bg1"/>
              </a:solidFill>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567690" y="1424305"/>
            <a:ext cx="10995660" cy="4334510"/>
          </a:xfrm>
          <a:prstGeom prst="rect">
            <a:avLst/>
          </a:prstGeom>
          <a:noFill/>
          <a:ln w="9525">
            <a:noFill/>
          </a:ln>
        </p:spPr>
        <p:txBody>
          <a:bodyPr>
            <a:noAutofit/>
          </a:bodyPr>
          <a:p>
            <a:pPr indent="560705" fontAlgn="auto">
              <a:lnSpc>
                <a:spcPts val="4500"/>
              </a:lnSpc>
            </a:pPr>
            <a:r>
              <a:rPr lang="zh-CN" sz="2400">
                <a:solidFill>
                  <a:srgbClr val="FF0000"/>
                </a:solidFill>
                <a:latin typeface="Times New Roman" panose="02020603050405020304" charset="0"/>
                <a:cs typeface="Times New Roman" panose="02020603050405020304" charset="0"/>
              </a:rPr>
              <a:t>（一）农户申报。</a:t>
            </a:r>
            <a:r>
              <a:rPr lang="zh-CN" sz="2400">
                <a:solidFill>
                  <a:srgbClr val="000000"/>
                </a:solidFill>
                <a:latin typeface="Times New Roman" panose="02020603050405020304" charset="0"/>
                <a:cs typeface="Times New Roman" panose="02020603050405020304" charset="0"/>
              </a:rPr>
              <a:t>农户自行向村民小组组长申报登记已确权登记颁证到户耕地上实际种植作物的耕地面积等相关信息，村民小组组长逐户核实后，如实填写区农业农村局统一制定的登记表，并汇总上报到村委会。</a:t>
            </a:r>
            <a:endParaRPr lang="zh-CN" sz="2400">
              <a:solidFill>
                <a:srgbClr val="000000"/>
              </a:solidFill>
              <a:latin typeface="Times New Roman" panose="02020603050405020304" charset="0"/>
              <a:cs typeface="Times New Roman" panose="02020603050405020304" charset="0"/>
            </a:endParaRPr>
          </a:p>
          <a:p>
            <a:pPr indent="560705" fontAlgn="auto">
              <a:lnSpc>
                <a:spcPts val="4500"/>
              </a:lnSpc>
            </a:pPr>
            <a:r>
              <a:rPr lang="zh-CN" sz="2400">
                <a:solidFill>
                  <a:srgbClr val="FF0000"/>
                </a:solidFill>
                <a:latin typeface="Times New Roman" panose="02020603050405020304" charset="0"/>
                <a:cs typeface="Times New Roman" panose="02020603050405020304" charset="0"/>
              </a:rPr>
              <a:t>（二）村（社区）组公示。</a:t>
            </a:r>
            <a:r>
              <a:rPr lang="zh-CN" sz="2400">
                <a:latin typeface="Times New Roman" panose="02020603050405020304" charset="0"/>
                <a:cs typeface="Times New Roman" panose="02020603050405020304" charset="0"/>
              </a:rPr>
              <a:t>村（社区）委会对本村（社区）各村（社区）民小组上报的数据逐户核实，在村（社区）组人流集中处张榜公示，</a:t>
            </a:r>
            <a:r>
              <a:rPr lang="zh-CN" sz="2400">
                <a:solidFill>
                  <a:srgbClr val="FF0000"/>
                </a:solidFill>
                <a:latin typeface="Times New Roman" panose="02020603050405020304" charset="0"/>
                <a:cs typeface="Times New Roman" panose="02020603050405020304" charset="0"/>
              </a:rPr>
              <a:t>公示时间不得少于7天</a:t>
            </a:r>
            <a:r>
              <a:rPr lang="zh-CN" sz="2400">
                <a:latin typeface="Times New Roman" panose="02020603050405020304" charset="0"/>
                <a:cs typeface="Times New Roman" panose="02020603050405020304" charset="0"/>
              </a:rPr>
              <a:t>，并拍照存查，接受群众监督。对公示期内有异议的，村（社区）委会要组织相关人员调查核实，根据调查结果再予以公示。国有农场开展数据采集申报，公示无异议后上报区农业农村局。</a:t>
            </a:r>
            <a:endParaRPr lang="zh-CN" sz="24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sym typeface="+mn-ea"/>
              </a:rPr>
              <a:t>政策要点</a:t>
            </a:r>
            <a:r>
              <a:rPr lang="en-US" altLang="zh-CN" sz="3200" b="1" dirty="0">
                <a:solidFill>
                  <a:schemeClr val="bg1"/>
                </a:solidFill>
                <a:sym typeface="+mn-ea"/>
              </a:rPr>
              <a:t>—</a:t>
            </a:r>
            <a:r>
              <a:rPr sz="3200" b="1" dirty="0">
                <a:solidFill>
                  <a:schemeClr val="bg1"/>
                </a:solidFill>
                <a:sym typeface="+mn-ea"/>
              </a:rPr>
              <a:t>补贴发放流程</a:t>
            </a:r>
            <a:endParaRPr sz="3200" b="1" dirty="0">
              <a:solidFill>
                <a:schemeClr val="bg1"/>
              </a:solidFill>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567690" y="1021715"/>
            <a:ext cx="10995660" cy="5582920"/>
          </a:xfrm>
          <a:prstGeom prst="rect">
            <a:avLst/>
          </a:prstGeom>
          <a:noFill/>
          <a:ln w="9525">
            <a:noFill/>
          </a:ln>
        </p:spPr>
        <p:txBody>
          <a:bodyPr>
            <a:noAutofit/>
          </a:bodyPr>
          <a:p>
            <a:pPr indent="560705" fontAlgn="auto">
              <a:lnSpc>
                <a:spcPts val="4500"/>
              </a:lnSpc>
            </a:pPr>
            <a:r>
              <a:rPr lang="zh-CN" sz="2400">
                <a:solidFill>
                  <a:srgbClr val="FF0000"/>
                </a:solidFill>
                <a:latin typeface="Times New Roman" panose="02020603050405020304" charset="0"/>
                <a:cs typeface="Times New Roman" panose="02020603050405020304" charset="0"/>
              </a:rPr>
              <a:t>（三）乡镇（街道）核录。</a:t>
            </a:r>
            <a:r>
              <a:rPr lang="zh-CN" sz="2400">
                <a:latin typeface="Times New Roman" panose="02020603050405020304" charset="0"/>
                <a:cs typeface="Times New Roman" panose="02020603050405020304" charset="0"/>
              </a:rPr>
              <a:t>根据各村（社区）上报面积，乡镇（街道）组织逐村（社区）复核上报数据，并将核定无误的数据经乡镇（街道）主要负责人签字、加盖公章后在乡镇（街道）进行公示。公示无异议后，上报区农业农村局、区财政局，并根据区农业农村局核实结果，录入补贴面积等补贴发放相关基础数据。</a:t>
            </a:r>
            <a:endParaRPr lang="zh-CN" sz="2400">
              <a:latin typeface="Times New Roman" panose="02020603050405020304" charset="0"/>
              <a:cs typeface="Times New Roman" panose="02020603050405020304" charset="0"/>
            </a:endParaRPr>
          </a:p>
          <a:p>
            <a:pPr indent="560705" fontAlgn="auto">
              <a:lnSpc>
                <a:spcPts val="4500"/>
              </a:lnSpc>
            </a:pPr>
            <a:r>
              <a:rPr lang="zh-CN" sz="2400">
                <a:solidFill>
                  <a:srgbClr val="FF0000"/>
                </a:solidFill>
                <a:latin typeface="Times New Roman" panose="02020603050405020304" charset="0"/>
                <a:cs typeface="Times New Roman" panose="02020603050405020304" charset="0"/>
              </a:rPr>
              <a:t>（四）区级核发。</a:t>
            </a:r>
            <a:r>
              <a:rPr lang="zh-CN" sz="2400">
                <a:latin typeface="Times New Roman" panose="02020603050405020304" charset="0"/>
                <a:cs typeface="Times New Roman" panose="02020603050405020304" charset="0"/>
              </a:rPr>
              <a:t>区农业农村局组织对上报数据抽查核实后进行公示。公示无异议后，区农业农村局提出补贴资金发放建议，区财政局审核后发放耕地地力保护补贴资金。所有直接兑付到人到户的补贴资金均要通过惠民惠农补贴资金“一卡通”系统发放。村组集体、国有农场、农民合作社、龙头企业等享有耕地地力保护补贴的，应拨付到其对公账户。</a:t>
            </a:r>
            <a:endParaRPr lang="zh-CN" sz="2400">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6413500" y="802640"/>
            <a:ext cx="5554345" cy="4792980"/>
          </a:xfrm>
          <a:prstGeom prst="rect">
            <a:avLst/>
          </a:prstGeom>
        </p:spPr>
      </p:pic>
      <p:grpSp>
        <p:nvGrpSpPr>
          <p:cNvPr id="5" name="组合 4"/>
          <p:cNvGrpSpPr/>
          <p:nvPr/>
        </p:nvGrpSpPr>
        <p:grpSpPr>
          <a:xfrm>
            <a:off x="795300" y="1849093"/>
            <a:ext cx="5692775" cy="3746545"/>
            <a:chOff x="1140105" y="1849093"/>
            <a:chExt cx="5692775" cy="3746545"/>
          </a:xfrm>
        </p:grpSpPr>
        <p:sp>
          <p:nvSpPr>
            <p:cNvPr id="6" name="矩形 5"/>
            <p:cNvSpPr/>
            <p:nvPr>
              <p:custDataLst>
                <p:tags r:id="rId3"/>
              </p:custDataLst>
            </p:nvPr>
          </p:nvSpPr>
          <p:spPr>
            <a:xfrm>
              <a:off x="1140105" y="1849093"/>
              <a:ext cx="4385623" cy="922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Part</a:t>
              </a:r>
              <a:r>
                <a:rPr kumimoji="0" lang="en-US" altLang="zh-CN"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rPr>
                <a:t> 03</a:t>
              </a:r>
              <a:endParaRPr kumimoji="0" lang="zh-CN" altLang="en-US"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7" name="矩形 6"/>
            <p:cNvSpPr/>
            <p:nvPr>
              <p:custDataLst>
                <p:tags r:id="rId4"/>
              </p:custDataLst>
            </p:nvPr>
          </p:nvSpPr>
          <p:spPr>
            <a:xfrm>
              <a:off x="1140105" y="2800958"/>
              <a:ext cx="5692775" cy="11988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职责分工</a:t>
              </a:r>
              <a:endPar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8" name="矩形: 圆角 10"/>
            <p:cNvSpPr/>
            <p:nvPr>
              <p:custDataLst>
                <p:tags r:id="rId5"/>
              </p:custDataLst>
            </p:nvPr>
          </p:nvSpPr>
          <p:spPr>
            <a:xfrm>
              <a:off x="124849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9" name="矩形: 圆角 11"/>
            <p:cNvSpPr/>
            <p:nvPr>
              <p:custDataLst>
                <p:tags r:id="rId6"/>
              </p:custDataLst>
            </p:nvPr>
          </p:nvSpPr>
          <p:spPr>
            <a:xfrm>
              <a:off x="169183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0" name="矩形: 圆角 12"/>
            <p:cNvSpPr/>
            <p:nvPr>
              <p:custDataLst>
                <p:tags r:id="rId7"/>
              </p:custDataLst>
            </p:nvPr>
          </p:nvSpPr>
          <p:spPr>
            <a:xfrm>
              <a:off x="213517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5" name="矩形: 圆角 13"/>
            <p:cNvSpPr/>
            <p:nvPr>
              <p:custDataLst>
                <p:tags r:id="rId8"/>
              </p:custDataLst>
            </p:nvPr>
          </p:nvSpPr>
          <p:spPr>
            <a:xfrm>
              <a:off x="257851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grpSp>
    </p:spTree>
    <p:custDataLst>
      <p:tags r:id="rId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职责分工</a:t>
            </a:r>
            <a:r>
              <a:rPr lang="en-US" altLang="zh-CN" sz="3200" b="1" dirty="0">
                <a:solidFill>
                  <a:schemeClr val="bg1"/>
                </a:solidFill>
              </a:rPr>
              <a:t>—</a:t>
            </a:r>
            <a:r>
              <a:rPr lang="zh-CN" altLang="en-US" sz="3200" b="1" dirty="0">
                <a:solidFill>
                  <a:schemeClr val="bg1"/>
                </a:solidFill>
              </a:rPr>
              <a:t>层级分工</a:t>
            </a:r>
            <a:endParaRPr kumimoji="1" lang="zh-CN" altLang="en-US" sz="3200" b="1" dirty="0">
              <a:solidFill>
                <a:schemeClr val="bg1"/>
              </a:solidFill>
              <a:sym typeface="+mn-ea"/>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541020" y="1114425"/>
            <a:ext cx="11109325" cy="5645150"/>
          </a:xfrm>
          <a:prstGeom prst="rect">
            <a:avLst/>
          </a:prstGeom>
          <a:noFill/>
          <a:ln w="9525">
            <a:noFill/>
          </a:ln>
        </p:spPr>
        <p:txBody>
          <a:bodyPr>
            <a:noAutofit/>
          </a:bodyPr>
          <a:p>
            <a:pPr indent="560705" fontAlgn="auto">
              <a:lnSpc>
                <a:spcPts val="4000"/>
              </a:lnSpc>
            </a:pPr>
            <a:endParaRPr sz="2400">
              <a:solidFill>
                <a:srgbClr val="000000"/>
              </a:solidFill>
              <a:latin typeface="Times New Roman" panose="02020603050405020304" charset="0"/>
              <a:cs typeface="Times New Roman" panose="02020603050405020304" charset="0"/>
            </a:endParaRPr>
          </a:p>
          <a:p>
            <a:pPr indent="560705" fontAlgn="auto">
              <a:lnSpc>
                <a:spcPts val="4000"/>
              </a:lnSpc>
            </a:pPr>
            <a:r>
              <a:rPr sz="2400">
                <a:solidFill>
                  <a:srgbClr val="000000"/>
                </a:solidFill>
                <a:latin typeface="Times New Roman" panose="02020603050405020304" charset="0"/>
                <a:cs typeface="Times New Roman" panose="02020603050405020304" charset="0"/>
              </a:rPr>
              <a:t>耕地地力保护补贴政策由区人民政府负总责。</a:t>
            </a:r>
            <a:endParaRPr sz="2400">
              <a:solidFill>
                <a:srgbClr val="000000"/>
              </a:solidFill>
              <a:latin typeface="Times New Roman" panose="02020603050405020304" charset="0"/>
              <a:cs typeface="Times New Roman" panose="02020603050405020304" charset="0"/>
            </a:endParaRPr>
          </a:p>
          <a:p>
            <a:pPr indent="560705" fontAlgn="auto">
              <a:lnSpc>
                <a:spcPts val="4000"/>
              </a:lnSpc>
            </a:pPr>
            <a:endParaRPr sz="2400">
              <a:solidFill>
                <a:srgbClr val="000000"/>
              </a:solidFill>
              <a:latin typeface="Times New Roman" panose="02020603050405020304" charset="0"/>
              <a:cs typeface="Times New Roman" panose="02020603050405020304" charset="0"/>
            </a:endParaRPr>
          </a:p>
          <a:p>
            <a:pPr indent="560705" fontAlgn="auto">
              <a:lnSpc>
                <a:spcPts val="4000"/>
              </a:lnSpc>
            </a:pPr>
            <a:r>
              <a:rPr sz="2400">
                <a:solidFill>
                  <a:srgbClr val="000000"/>
                </a:solidFill>
                <a:latin typeface="Times New Roman" panose="02020603050405020304" charset="0"/>
                <a:cs typeface="Times New Roman" panose="02020603050405020304" charset="0"/>
              </a:rPr>
              <a:t>区级主要负责补贴政策的具体组织实施，包括制定补贴政策具体实施方案，审核种植面积等基础数据，发放补贴资金，政策宣传，政务公开等。</a:t>
            </a:r>
            <a:endParaRPr sz="2400">
              <a:solidFill>
                <a:srgbClr val="000000"/>
              </a:solidFill>
              <a:latin typeface="Times New Roman" panose="02020603050405020304" charset="0"/>
              <a:cs typeface="Times New Roman" panose="02020603050405020304" charset="0"/>
            </a:endParaRPr>
          </a:p>
          <a:p>
            <a:pPr indent="560705" fontAlgn="auto">
              <a:lnSpc>
                <a:spcPts val="4000"/>
              </a:lnSpc>
            </a:pPr>
            <a:endParaRPr sz="2400">
              <a:solidFill>
                <a:srgbClr val="000000"/>
              </a:solidFill>
              <a:latin typeface="Times New Roman" panose="02020603050405020304" charset="0"/>
              <a:cs typeface="Times New Roman" panose="02020603050405020304" charset="0"/>
            </a:endParaRPr>
          </a:p>
          <a:p>
            <a:pPr indent="560705" fontAlgn="auto">
              <a:lnSpc>
                <a:spcPts val="4000"/>
              </a:lnSpc>
            </a:pPr>
            <a:r>
              <a:rPr sz="2400">
                <a:solidFill>
                  <a:srgbClr val="000000"/>
                </a:solidFill>
                <a:latin typeface="Times New Roman" panose="02020603050405020304" charset="0"/>
                <a:cs typeface="Times New Roman" panose="02020603050405020304" charset="0"/>
              </a:rPr>
              <a:t>乡镇（街道）主要负责采集补贴对象的身份与银行账户信息、种植面积等基础数据，按照相关规定审核、公示并上报区级相关部门。</a:t>
            </a:r>
            <a:endParaRPr sz="2400">
              <a:solidFill>
                <a:srgbClr val="000000"/>
              </a:solidFill>
              <a:latin typeface="Times New Roman" panose="02020603050405020304" charset="0"/>
              <a:cs typeface="Times New Roman" panose="02020603050405020304" charset="0"/>
            </a:endParaRPr>
          </a:p>
          <a:p>
            <a:pPr indent="560705" fontAlgn="auto">
              <a:lnSpc>
                <a:spcPts val="4000"/>
              </a:lnSpc>
            </a:pPr>
            <a:endParaRPr sz="240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图片 216"/>
          <p:cNvPicPr>
            <a:picLocks noChangeAspect="1"/>
          </p:cNvPicPr>
          <p:nvPr>
            <p:custDataLst>
              <p:tags r:id="rId1"/>
            </p:custDataLst>
          </p:nvPr>
        </p:nvPicPr>
        <p:blipFill>
          <a:blip r:embed="rId2"/>
          <a:stretch>
            <a:fillRect/>
          </a:stretch>
        </p:blipFill>
        <p:spPr>
          <a:xfrm>
            <a:off x="181610" y="173355"/>
            <a:ext cx="1911350" cy="1574800"/>
          </a:xfrm>
          <a:prstGeom prst="rect">
            <a:avLst/>
          </a:prstGeom>
        </p:spPr>
      </p:pic>
      <p:sp>
        <p:nvSpPr>
          <p:cNvPr id="286" name="矩形: 圆角 2"/>
          <p:cNvSpPr/>
          <p:nvPr>
            <p:custDataLst>
              <p:tags r:id="rId3"/>
            </p:custDataLst>
          </p:nvPr>
        </p:nvSpPr>
        <p:spPr>
          <a:xfrm>
            <a:off x="6736080" y="2837815"/>
            <a:ext cx="4446905" cy="859155"/>
          </a:xfrm>
          <a:prstGeom prst="roundRect">
            <a:avLst>
              <a:gd name="adj" fmla="val 50000"/>
            </a:avLst>
          </a:prstGeom>
          <a:solidFill>
            <a:srgbClr val="449BAA"/>
          </a:solidFill>
          <a:ln>
            <a:solidFill>
              <a:srgbClr val="449BAA"/>
            </a:solidFill>
          </a:ln>
          <a:effectLst>
            <a:outerShdw blurRad="50800" dist="50800" dir="5400000" algn="ctr" rotWithShape="0">
              <a:srgbClr val="208285">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51869" rtlCol="0" anchor="ctr"/>
          <a:lstStyle/>
          <a:p>
            <a:pPr algn="just">
              <a:buClrTx/>
              <a:buSzTx/>
              <a:buFontTx/>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02  -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政</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策</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要</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点</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87" name="组合 286"/>
          <p:cNvGrpSpPr/>
          <p:nvPr/>
        </p:nvGrpSpPr>
        <p:grpSpPr>
          <a:xfrm>
            <a:off x="4818434" y="583473"/>
            <a:ext cx="1439253" cy="2584450"/>
            <a:chOff x="3871733" y="1657833"/>
            <a:chExt cx="2275845" cy="2585797"/>
          </a:xfrm>
        </p:grpSpPr>
        <p:sp>
          <p:nvSpPr>
            <p:cNvPr id="288" name="文本框 287"/>
            <p:cNvSpPr txBox="1"/>
            <p:nvPr>
              <p:custDataLst>
                <p:tags r:id="rId4"/>
              </p:custDataLst>
            </p:nvPr>
          </p:nvSpPr>
          <p:spPr>
            <a:xfrm>
              <a:off x="3871733" y="1657833"/>
              <a:ext cx="2275840" cy="2585797"/>
            </a:xfrm>
            <a:prstGeom prst="rect">
              <a:avLst/>
            </a:prstGeom>
            <a:noFill/>
          </p:spPr>
          <p:txBody>
            <a:bodyPr wrap="square" rtlCol="0">
              <a:spAutoFit/>
            </a:bodyPr>
            <a:lstStyle/>
            <a:p>
              <a:pPr algn="ctr" defTabSz="913765" fontAlgn="base">
                <a:lnSpc>
                  <a:spcPct val="150000"/>
                </a:lnSpc>
                <a:spcBef>
                  <a:spcPct val="0"/>
                </a:spcBef>
                <a:spcAft>
                  <a:spcPct val="0"/>
                </a:spcAft>
              </a:pPr>
              <a:r>
                <a:rPr lang="zh-CN" altLang="en-US" sz="5400">
                  <a:solidFill>
                    <a:srgbClr val="449BAA"/>
                  </a:solidFill>
                  <a:latin typeface="微软雅黑" panose="020B0503020204020204" pitchFamily="34" charset="-122"/>
                  <a:ea typeface="微软雅黑" panose="020B0503020204020204" pitchFamily="34" charset="-122"/>
                </a:rPr>
                <a:t>目</a:t>
              </a:r>
              <a:endParaRPr lang="en-US" altLang="zh-CN" sz="5400">
                <a:solidFill>
                  <a:srgbClr val="449BAA"/>
                </a:solidFill>
                <a:latin typeface="微软雅黑" panose="020B0503020204020204" pitchFamily="34" charset="-122"/>
                <a:ea typeface="微软雅黑" panose="020B0503020204020204" pitchFamily="34" charset="-122"/>
              </a:endParaRPr>
            </a:p>
            <a:p>
              <a:pPr algn="ctr" defTabSz="913765" fontAlgn="base">
                <a:lnSpc>
                  <a:spcPct val="150000"/>
                </a:lnSpc>
                <a:spcBef>
                  <a:spcPct val="0"/>
                </a:spcBef>
                <a:spcAft>
                  <a:spcPct val="0"/>
                </a:spcAft>
              </a:pPr>
              <a:r>
                <a:rPr lang="zh-CN" altLang="en-US" sz="5400">
                  <a:solidFill>
                    <a:srgbClr val="449BAA"/>
                  </a:solidFill>
                  <a:latin typeface="微软雅黑" panose="020B0503020204020204" pitchFamily="34" charset="-122"/>
                  <a:ea typeface="微软雅黑" panose="020B0503020204020204" pitchFamily="34" charset="-122"/>
                </a:rPr>
                <a:t>录</a:t>
              </a:r>
              <a:endParaRPr lang="zh-CN" altLang="en-US" sz="5400" dirty="0">
                <a:solidFill>
                  <a:srgbClr val="449BAA"/>
                </a:solidFill>
                <a:latin typeface="微软雅黑" panose="020B0503020204020204" pitchFamily="34" charset="-122"/>
                <a:ea typeface="微软雅黑" panose="020B0503020204020204" pitchFamily="34" charset="-122"/>
              </a:endParaRPr>
            </a:p>
          </p:txBody>
        </p:sp>
        <p:sp>
          <p:nvSpPr>
            <p:cNvPr id="289" name="文本框 288"/>
            <p:cNvSpPr txBox="1"/>
            <p:nvPr>
              <p:custDataLst>
                <p:tags r:id="rId5"/>
              </p:custDataLst>
            </p:nvPr>
          </p:nvSpPr>
          <p:spPr>
            <a:xfrm>
              <a:off x="4042426" y="2901466"/>
              <a:ext cx="2105152" cy="368492"/>
            </a:xfrm>
            <a:prstGeom prst="rect">
              <a:avLst/>
            </a:prstGeom>
            <a:noFill/>
          </p:spPr>
          <p:txBody>
            <a:bodyPr wrap="square" rtlCol="0">
              <a:spAutoFit/>
            </a:bodyPr>
            <a:lstStyle/>
            <a:p>
              <a:pPr algn="dist" defTabSz="913765" fontAlgn="base">
                <a:spcBef>
                  <a:spcPct val="0"/>
                </a:spcBef>
                <a:spcAft>
                  <a:spcPct val="0"/>
                </a:spcAft>
              </a:pPr>
              <a:r>
                <a:rPr lang="en-US" altLang="zh-CN" sz="1800" dirty="0">
                  <a:solidFill>
                    <a:srgbClr val="303030"/>
                  </a:solidFill>
                  <a:latin typeface="微软雅黑" panose="020B0503020204020204" pitchFamily="34" charset="-122"/>
                  <a:ea typeface="微软雅黑" panose="020B0503020204020204" pitchFamily="34" charset="-122"/>
                  <a:cs typeface="方正大黑体_GBK" panose="02010600010101010101" charset="-122"/>
                  <a:sym typeface="+mn-lt"/>
                </a:rPr>
                <a:t>CATALOG</a:t>
              </a:r>
              <a:endParaRPr lang="en-US" altLang="zh-CN" sz="1800" dirty="0">
                <a:solidFill>
                  <a:srgbClr val="303030"/>
                </a:solidFill>
                <a:latin typeface="微软雅黑" panose="020B0503020204020204" pitchFamily="34" charset="-122"/>
                <a:ea typeface="微软雅黑" panose="020B0503020204020204" pitchFamily="34" charset="-122"/>
                <a:cs typeface="方正大黑体_GBK" panose="02010600010101010101" charset="-122"/>
                <a:sym typeface="+mn-lt"/>
              </a:endParaRPr>
            </a:p>
          </p:txBody>
        </p:sp>
      </p:grpSp>
      <p:sp>
        <p:nvSpPr>
          <p:cNvPr id="290" name="矩形: 圆角 6"/>
          <p:cNvSpPr/>
          <p:nvPr>
            <p:custDataLst>
              <p:tags r:id="rId6"/>
            </p:custDataLst>
          </p:nvPr>
        </p:nvSpPr>
        <p:spPr>
          <a:xfrm>
            <a:off x="6736080" y="4058920"/>
            <a:ext cx="4447540" cy="850900"/>
          </a:xfrm>
          <a:prstGeom prst="roundRect">
            <a:avLst>
              <a:gd name="adj" fmla="val 50000"/>
            </a:avLst>
          </a:prstGeom>
          <a:solidFill>
            <a:srgbClr val="449BAA"/>
          </a:solidFill>
          <a:ln>
            <a:solidFill>
              <a:srgbClr val="449BAA"/>
            </a:solidFill>
          </a:ln>
          <a:effectLst>
            <a:outerShdw blurRad="50800" dist="50800" dir="5400000" algn="ctr" rotWithShape="0">
              <a:srgbClr val="208285">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51869" rtlCol="0" anchor="ctr"/>
          <a:lstStyle/>
          <a:p>
            <a:pPr algn="just" defTabSz="914400">
              <a:buClrTx/>
              <a:buSzTx/>
              <a:buFontTx/>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03  -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职</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责</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工</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4" name="矩形: 圆角 2"/>
          <p:cNvSpPr/>
          <p:nvPr>
            <p:custDataLst>
              <p:tags r:id="rId7"/>
            </p:custDataLst>
          </p:nvPr>
        </p:nvSpPr>
        <p:spPr>
          <a:xfrm>
            <a:off x="6718935" y="1549400"/>
            <a:ext cx="4481195" cy="843915"/>
          </a:xfrm>
          <a:prstGeom prst="roundRect">
            <a:avLst>
              <a:gd name="adj" fmla="val 50000"/>
            </a:avLst>
          </a:prstGeom>
          <a:solidFill>
            <a:srgbClr val="449BAA"/>
          </a:solidFill>
          <a:ln>
            <a:noFill/>
          </a:ln>
          <a:effectLst>
            <a:outerShdw blurRad="50800" dist="50800" dir="5400000" algn="ctr" rotWithShape="0">
              <a:srgbClr val="208285">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51869" rtlCol="0" anchor="ctr"/>
          <a:lstStyle/>
          <a:p>
            <a:pPr algn="just"/>
            <a:r>
              <a:rPr lang="en-US" altLang="zh-CN"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01 </a:t>
            </a:r>
            <a:r>
              <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政</a:t>
            </a:r>
            <a:r>
              <a:rPr lang="en-US" altLang="zh-CN"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策</a:t>
            </a:r>
            <a:r>
              <a:rPr lang="en-US" altLang="zh-CN"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背</a:t>
            </a:r>
            <a:r>
              <a:rPr lang="en-US" altLang="zh-CN"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景</a:t>
            </a:r>
            <a:endParaRPr lang="zh-CN" altLang="en-US" sz="2000">
              <a:ln>
                <a:noFill/>
              </a:ln>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e4907ee3-07d8-4c36-b1c2-3903a1953d3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8"/>
            </p:custDataLst>
          </p:nvPr>
        </p:nvGrpSpPr>
        <p:grpSpPr>
          <a:xfrm>
            <a:off x="263525" y="2838450"/>
            <a:ext cx="4370070" cy="2983865"/>
            <a:chOff x="2944813" y="1684338"/>
            <a:chExt cx="6275388" cy="3509963"/>
          </a:xfrm>
        </p:grpSpPr>
        <p:sp>
          <p:nvSpPr>
            <p:cNvPr id="2" name="íṧḷïḍê"/>
            <p:cNvSpPr/>
            <p:nvPr>
              <p:custDataLst>
                <p:tags r:id="rId9"/>
              </p:custDataLst>
            </p:nvPr>
          </p:nvSpPr>
          <p:spPr bwMode="auto">
            <a:xfrm>
              <a:off x="8012113" y="3171826"/>
              <a:ext cx="808038" cy="771525"/>
            </a:xfrm>
            <a:custGeom>
              <a:avLst/>
              <a:gdLst>
                <a:gd name="T0" fmla="*/ 9 w 245"/>
                <a:gd name="T1" fmla="*/ 109 h 234"/>
                <a:gd name="T2" fmla="*/ 139 w 245"/>
                <a:gd name="T3" fmla="*/ 77 h 234"/>
                <a:gd name="T4" fmla="*/ 142 w 245"/>
                <a:gd name="T5" fmla="*/ 90 h 234"/>
                <a:gd name="T6" fmla="*/ 155 w 245"/>
                <a:gd name="T7" fmla="*/ 70 h 234"/>
                <a:gd name="T8" fmla="*/ 237 w 245"/>
                <a:gd name="T9" fmla="*/ 0 h 234"/>
                <a:gd name="T10" fmla="*/ 0 w 245"/>
                <a:gd name="T11" fmla="*/ 234 h 234"/>
                <a:gd name="T12" fmla="*/ 9 w 245"/>
                <a:gd name="T13" fmla="*/ 109 h 234"/>
              </a:gdLst>
              <a:ahLst/>
              <a:cxnLst>
                <a:cxn ang="0">
                  <a:pos x="T0" y="T1"/>
                </a:cxn>
                <a:cxn ang="0">
                  <a:pos x="T2" y="T3"/>
                </a:cxn>
                <a:cxn ang="0">
                  <a:pos x="T4" y="T5"/>
                </a:cxn>
                <a:cxn ang="0">
                  <a:pos x="T6" y="T7"/>
                </a:cxn>
                <a:cxn ang="0">
                  <a:pos x="T8" y="T9"/>
                </a:cxn>
                <a:cxn ang="0">
                  <a:pos x="T10" y="T11"/>
                </a:cxn>
                <a:cxn ang="0">
                  <a:pos x="T12" y="T13"/>
                </a:cxn>
              </a:cxnLst>
              <a:rect l="0" t="0" r="r" b="b"/>
              <a:pathLst>
                <a:path w="245" h="234">
                  <a:moveTo>
                    <a:pt x="9" y="109"/>
                  </a:moveTo>
                  <a:cubicBezTo>
                    <a:pt x="9" y="109"/>
                    <a:pt x="75" y="103"/>
                    <a:pt x="139" y="77"/>
                  </a:cubicBezTo>
                  <a:cubicBezTo>
                    <a:pt x="141" y="76"/>
                    <a:pt x="142" y="90"/>
                    <a:pt x="142" y="90"/>
                  </a:cubicBezTo>
                  <a:cubicBezTo>
                    <a:pt x="142" y="90"/>
                    <a:pt x="151" y="71"/>
                    <a:pt x="155" y="70"/>
                  </a:cubicBezTo>
                  <a:cubicBezTo>
                    <a:pt x="189" y="54"/>
                    <a:pt x="220" y="31"/>
                    <a:pt x="237" y="0"/>
                  </a:cubicBezTo>
                  <a:cubicBezTo>
                    <a:pt x="237" y="0"/>
                    <a:pt x="245" y="191"/>
                    <a:pt x="0" y="234"/>
                  </a:cubicBezTo>
                  <a:cubicBezTo>
                    <a:pt x="9" y="109"/>
                    <a:pt x="9" y="109"/>
                    <a:pt x="9" y="109"/>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slïḓè"/>
            <p:cNvSpPr/>
            <p:nvPr>
              <p:custDataLst>
                <p:tags r:id="rId10"/>
              </p:custDataLst>
            </p:nvPr>
          </p:nvSpPr>
          <p:spPr bwMode="auto">
            <a:xfrm>
              <a:off x="7929563" y="4249738"/>
              <a:ext cx="1171575" cy="492125"/>
            </a:xfrm>
            <a:custGeom>
              <a:avLst/>
              <a:gdLst>
                <a:gd name="T0" fmla="*/ 115 w 355"/>
                <a:gd name="T1" fmla="*/ 0 h 149"/>
                <a:gd name="T2" fmla="*/ 355 w 355"/>
                <a:gd name="T3" fmla="*/ 51 h 149"/>
                <a:gd name="T4" fmla="*/ 0 w 355"/>
                <a:gd name="T5" fmla="*/ 115 h 149"/>
                <a:gd name="T6" fmla="*/ 8 w 355"/>
                <a:gd name="T7" fmla="*/ 3 h 149"/>
                <a:gd name="T8" fmla="*/ 115 w 355"/>
                <a:gd name="T9" fmla="*/ 0 h 149"/>
              </a:gdLst>
              <a:ahLst/>
              <a:cxnLst>
                <a:cxn ang="0">
                  <a:pos x="T0" y="T1"/>
                </a:cxn>
                <a:cxn ang="0">
                  <a:pos x="T2" y="T3"/>
                </a:cxn>
                <a:cxn ang="0">
                  <a:pos x="T4" y="T5"/>
                </a:cxn>
                <a:cxn ang="0">
                  <a:pos x="T6" y="T7"/>
                </a:cxn>
                <a:cxn ang="0">
                  <a:pos x="T8" y="T9"/>
                </a:cxn>
              </a:cxnLst>
              <a:rect l="0" t="0" r="r" b="b"/>
              <a:pathLst>
                <a:path w="355" h="149">
                  <a:moveTo>
                    <a:pt x="115" y="0"/>
                  </a:moveTo>
                  <a:cubicBezTo>
                    <a:pt x="115" y="0"/>
                    <a:pt x="197" y="43"/>
                    <a:pt x="355" y="51"/>
                  </a:cubicBezTo>
                  <a:cubicBezTo>
                    <a:pt x="355" y="51"/>
                    <a:pt x="247" y="149"/>
                    <a:pt x="0" y="115"/>
                  </a:cubicBezTo>
                  <a:cubicBezTo>
                    <a:pt x="8" y="3"/>
                    <a:pt x="8" y="3"/>
                    <a:pt x="8" y="3"/>
                  </a:cubicBezTo>
                  <a:cubicBezTo>
                    <a:pt x="115" y="0"/>
                    <a:pt x="115" y="0"/>
                    <a:pt x="115" y="0"/>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sḷíḓé"/>
            <p:cNvSpPr/>
            <p:nvPr>
              <p:custDataLst>
                <p:tags r:id="rId11"/>
              </p:custDataLst>
            </p:nvPr>
          </p:nvSpPr>
          <p:spPr bwMode="auto">
            <a:xfrm>
              <a:off x="7937500" y="3609976"/>
              <a:ext cx="1282700" cy="782638"/>
            </a:xfrm>
            <a:custGeom>
              <a:avLst/>
              <a:gdLst>
                <a:gd name="T0" fmla="*/ 0 w 389"/>
                <a:gd name="T1" fmla="*/ 85 h 237"/>
                <a:gd name="T2" fmla="*/ 96 w 389"/>
                <a:gd name="T3" fmla="*/ 41 h 237"/>
                <a:gd name="T4" fmla="*/ 103 w 389"/>
                <a:gd name="T5" fmla="*/ 55 h 237"/>
                <a:gd name="T6" fmla="*/ 116 w 389"/>
                <a:gd name="T7" fmla="*/ 35 h 237"/>
                <a:gd name="T8" fmla="*/ 389 w 389"/>
                <a:gd name="T9" fmla="*/ 29 h 237"/>
                <a:gd name="T10" fmla="*/ 292 w 389"/>
                <a:gd name="T11" fmla="*/ 122 h 237"/>
                <a:gd name="T12" fmla="*/ 271 w 389"/>
                <a:gd name="T13" fmla="*/ 122 h 237"/>
                <a:gd name="T14" fmla="*/ 276 w 389"/>
                <a:gd name="T15" fmla="*/ 133 h 237"/>
                <a:gd name="T16" fmla="*/ 13 w 389"/>
                <a:gd name="T17" fmla="*/ 237 h 237"/>
                <a:gd name="T18" fmla="*/ 0 w 389"/>
                <a:gd name="T19" fmla="*/ 8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237">
                  <a:moveTo>
                    <a:pt x="0" y="85"/>
                  </a:moveTo>
                  <a:cubicBezTo>
                    <a:pt x="0" y="85"/>
                    <a:pt x="36" y="62"/>
                    <a:pt x="96" y="41"/>
                  </a:cubicBezTo>
                  <a:cubicBezTo>
                    <a:pt x="98" y="41"/>
                    <a:pt x="103" y="55"/>
                    <a:pt x="103" y="55"/>
                  </a:cubicBezTo>
                  <a:cubicBezTo>
                    <a:pt x="103" y="55"/>
                    <a:pt x="111" y="36"/>
                    <a:pt x="116" y="35"/>
                  </a:cubicBezTo>
                  <a:cubicBezTo>
                    <a:pt x="187" y="14"/>
                    <a:pt x="284" y="0"/>
                    <a:pt x="389" y="29"/>
                  </a:cubicBezTo>
                  <a:cubicBezTo>
                    <a:pt x="389" y="29"/>
                    <a:pt x="357" y="74"/>
                    <a:pt x="292" y="122"/>
                  </a:cubicBezTo>
                  <a:cubicBezTo>
                    <a:pt x="289" y="124"/>
                    <a:pt x="271" y="122"/>
                    <a:pt x="271" y="122"/>
                  </a:cubicBezTo>
                  <a:cubicBezTo>
                    <a:pt x="271" y="122"/>
                    <a:pt x="279" y="132"/>
                    <a:pt x="276" y="133"/>
                  </a:cubicBezTo>
                  <a:cubicBezTo>
                    <a:pt x="214" y="176"/>
                    <a:pt x="127" y="220"/>
                    <a:pt x="13" y="237"/>
                  </a:cubicBezTo>
                  <a:cubicBezTo>
                    <a:pt x="0" y="85"/>
                    <a:pt x="0" y="85"/>
                    <a:pt x="0" y="85"/>
                  </a:cubicBezTo>
                </a:path>
              </a:pathLst>
            </a:custGeom>
            <a:solidFill>
              <a:srgbClr val="519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işḻïḋè"/>
            <p:cNvSpPr/>
            <p:nvPr>
              <p:custDataLst>
                <p:tags r:id="rId12"/>
              </p:custDataLst>
            </p:nvPr>
          </p:nvSpPr>
          <p:spPr bwMode="auto">
            <a:xfrm>
              <a:off x="8266113" y="3706813"/>
              <a:ext cx="954088" cy="414338"/>
            </a:xfrm>
            <a:custGeom>
              <a:avLst/>
              <a:gdLst>
                <a:gd name="T0" fmla="*/ 289 w 289"/>
                <a:gd name="T1" fmla="*/ 0 h 126"/>
                <a:gd name="T2" fmla="*/ 241 w 289"/>
                <a:gd name="T3" fmla="*/ 26 h 126"/>
                <a:gd name="T4" fmla="*/ 191 w 289"/>
                <a:gd name="T5" fmla="*/ 50 h 126"/>
                <a:gd name="T6" fmla="*/ 91 w 289"/>
                <a:gd name="T7" fmla="*/ 91 h 126"/>
                <a:gd name="T8" fmla="*/ 76 w 289"/>
                <a:gd name="T9" fmla="*/ 97 h 126"/>
                <a:gd name="T10" fmla="*/ 67 w 289"/>
                <a:gd name="T11" fmla="*/ 103 h 126"/>
                <a:gd name="T12" fmla="*/ 71 w 289"/>
                <a:gd name="T13" fmla="*/ 98 h 126"/>
                <a:gd name="T14" fmla="*/ 39 w 289"/>
                <a:gd name="T15" fmla="*/ 110 h 126"/>
                <a:gd name="T16" fmla="*/ 0 w 289"/>
                <a:gd name="T17" fmla="*/ 122 h 126"/>
                <a:gd name="T18" fmla="*/ 0 w 289"/>
                <a:gd name="T19" fmla="*/ 126 h 126"/>
                <a:gd name="T20" fmla="*/ 2 w 289"/>
                <a:gd name="T21" fmla="*/ 126 h 126"/>
                <a:gd name="T22" fmla="*/ 15 w 289"/>
                <a:gd name="T23" fmla="*/ 122 h 126"/>
                <a:gd name="T24" fmla="*/ 41 w 289"/>
                <a:gd name="T25" fmla="*/ 114 h 126"/>
                <a:gd name="T26" fmla="*/ 70 w 289"/>
                <a:gd name="T27" fmla="*/ 104 h 126"/>
                <a:gd name="T28" fmla="*/ 67 w 289"/>
                <a:gd name="T29" fmla="*/ 103 h 126"/>
                <a:gd name="T30" fmla="*/ 74 w 289"/>
                <a:gd name="T31" fmla="*/ 103 h 126"/>
                <a:gd name="T32" fmla="*/ 93 w 289"/>
                <a:gd name="T33" fmla="*/ 96 h 126"/>
                <a:gd name="T34" fmla="*/ 193 w 289"/>
                <a:gd name="T35" fmla="*/ 53 h 126"/>
                <a:gd name="T36" fmla="*/ 289 w 289"/>
                <a:gd name="T37" fmla="*/ 0 h 126"/>
                <a:gd name="T38" fmla="*/ 289 w 289"/>
                <a:gd name="T3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9" h="126">
                  <a:moveTo>
                    <a:pt x="289" y="0"/>
                  </a:moveTo>
                  <a:cubicBezTo>
                    <a:pt x="273" y="9"/>
                    <a:pt x="257" y="18"/>
                    <a:pt x="241" y="26"/>
                  </a:cubicBezTo>
                  <a:cubicBezTo>
                    <a:pt x="224" y="34"/>
                    <a:pt x="208" y="42"/>
                    <a:pt x="191" y="50"/>
                  </a:cubicBezTo>
                  <a:cubicBezTo>
                    <a:pt x="158" y="65"/>
                    <a:pt x="125" y="79"/>
                    <a:pt x="91" y="91"/>
                  </a:cubicBezTo>
                  <a:cubicBezTo>
                    <a:pt x="86" y="93"/>
                    <a:pt x="81" y="95"/>
                    <a:pt x="76" y="97"/>
                  </a:cubicBezTo>
                  <a:cubicBezTo>
                    <a:pt x="73" y="99"/>
                    <a:pt x="70" y="101"/>
                    <a:pt x="67" y="103"/>
                  </a:cubicBezTo>
                  <a:cubicBezTo>
                    <a:pt x="68" y="101"/>
                    <a:pt x="70" y="100"/>
                    <a:pt x="71" y="98"/>
                  </a:cubicBezTo>
                  <a:cubicBezTo>
                    <a:pt x="61" y="102"/>
                    <a:pt x="50" y="106"/>
                    <a:pt x="39" y="110"/>
                  </a:cubicBezTo>
                  <a:cubicBezTo>
                    <a:pt x="26" y="114"/>
                    <a:pt x="13" y="118"/>
                    <a:pt x="0" y="122"/>
                  </a:cubicBezTo>
                  <a:cubicBezTo>
                    <a:pt x="0" y="126"/>
                    <a:pt x="0" y="126"/>
                    <a:pt x="0" y="126"/>
                  </a:cubicBezTo>
                  <a:cubicBezTo>
                    <a:pt x="2" y="126"/>
                    <a:pt x="2" y="126"/>
                    <a:pt x="2" y="126"/>
                  </a:cubicBezTo>
                  <a:cubicBezTo>
                    <a:pt x="6" y="125"/>
                    <a:pt x="10" y="123"/>
                    <a:pt x="15" y="122"/>
                  </a:cubicBezTo>
                  <a:cubicBezTo>
                    <a:pt x="41" y="114"/>
                    <a:pt x="41" y="114"/>
                    <a:pt x="41" y="114"/>
                  </a:cubicBezTo>
                  <a:cubicBezTo>
                    <a:pt x="51" y="111"/>
                    <a:pt x="61" y="108"/>
                    <a:pt x="70" y="104"/>
                  </a:cubicBezTo>
                  <a:cubicBezTo>
                    <a:pt x="69" y="104"/>
                    <a:pt x="68" y="103"/>
                    <a:pt x="67" y="103"/>
                  </a:cubicBezTo>
                  <a:cubicBezTo>
                    <a:pt x="69" y="103"/>
                    <a:pt x="71" y="103"/>
                    <a:pt x="74" y="103"/>
                  </a:cubicBezTo>
                  <a:cubicBezTo>
                    <a:pt x="80" y="101"/>
                    <a:pt x="86" y="99"/>
                    <a:pt x="93" y="96"/>
                  </a:cubicBezTo>
                  <a:cubicBezTo>
                    <a:pt x="127" y="83"/>
                    <a:pt x="160" y="69"/>
                    <a:pt x="193" y="53"/>
                  </a:cubicBezTo>
                  <a:cubicBezTo>
                    <a:pt x="226" y="37"/>
                    <a:pt x="258" y="20"/>
                    <a:pt x="289" y="0"/>
                  </a:cubicBezTo>
                  <a:cubicBezTo>
                    <a:pt x="289" y="0"/>
                    <a:pt x="289" y="0"/>
                    <a:pt x="289"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ṡḻídé"/>
            <p:cNvSpPr/>
            <p:nvPr>
              <p:custDataLst>
                <p:tags r:id="rId13"/>
              </p:custDataLst>
            </p:nvPr>
          </p:nvSpPr>
          <p:spPr bwMode="auto">
            <a:xfrm>
              <a:off x="8488363" y="3775076"/>
              <a:ext cx="236538" cy="271463"/>
            </a:xfrm>
            <a:custGeom>
              <a:avLst/>
              <a:gdLst>
                <a:gd name="T0" fmla="*/ 72 w 72"/>
                <a:gd name="T1" fmla="*/ 0 h 82"/>
                <a:gd name="T2" fmla="*/ 56 w 72"/>
                <a:gd name="T3" fmla="*/ 22 h 82"/>
                <a:gd name="T4" fmla="*/ 39 w 72"/>
                <a:gd name="T5" fmla="*/ 43 h 82"/>
                <a:gd name="T6" fmla="*/ 20 w 72"/>
                <a:gd name="T7" fmla="*/ 63 h 82"/>
                <a:gd name="T8" fmla="*/ 4 w 72"/>
                <a:gd name="T9" fmla="*/ 77 h 82"/>
                <a:gd name="T10" fmla="*/ 0 w 72"/>
                <a:gd name="T11" fmla="*/ 82 h 82"/>
                <a:gd name="T12" fmla="*/ 9 w 72"/>
                <a:gd name="T13" fmla="*/ 76 h 82"/>
                <a:gd name="T14" fmla="*/ 43 w 72"/>
                <a:gd name="T15" fmla="*/ 47 h 82"/>
                <a:gd name="T16" fmla="*/ 60 w 72"/>
                <a:gd name="T17" fmla="*/ 25 h 82"/>
                <a:gd name="T18" fmla="*/ 72 w 72"/>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0"/>
                  </a:moveTo>
                  <a:cubicBezTo>
                    <a:pt x="67" y="8"/>
                    <a:pt x="62" y="15"/>
                    <a:pt x="56" y="22"/>
                  </a:cubicBezTo>
                  <a:cubicBezTo>
                    <a:pt x="51" y="29"/>
                    <a:pt x="45" y="36"/>
                    <a:pt x="39" y="43"/>
                  </a:cubicBezTo>
                  <a:cubicBezTo>
                    <a:pt x="33" y="50"/>
                    <a:pt x="26" y="56"/>
                    <a:pt x="20" y="63"/>
                  </a:cubicBezTo>
                  <a:cubicBezTo>
                    <a:pt x="15" y="68"/>
                    <a:pt x="10" y="73"/>
                    <a:pt x="4" y="77"/>
                  </a:cubicBezTo>
                  <a:cubicBezTo>
                    <a:pt x="3" y="79"/>
                    <a:pt x="1" y="80"/>
                    <a:pt x="0" y="82"/>
                  </a:cubicBezTo>
                  <a:cubicBezTo>
                    <a:pt x="3" y="80"/>
                    <a:pt x="6" y="78"/>
                    <a:pt x="9" y="76"/>
                  </a:cubicBezTo>
                  <a:cubicBezTo>
                    <a:pt x="22" y="67"/>
                    <a:pt x="32" y="57"/>
                    <a:pt x="43" y="47"/>
                  </a:cubicBezTo>
                  <a:cubicBezTo>
                    <a:pt x="49" y="40"/>
                    <a:pt x="55" y="32"/>
                    <a:pt x="60" y="25"/>
                  </a:cubicBezTo>
                  <a:cubicBezTo>
                    <a:pt x="65" y="17"/>
                    <a:pt x="69" y="8"/>
                    <a:pt x="72"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ṣḷïḑe"/>
            <p:cNvSpPr/>
            <p:nvPr>
              <p:custDataLst>
                <p:tags r:id="rId14"/>
              </p:custDataLst>
            </p:nvPr>
          </p:nvSpPr>
          <p:spPr bwMode="auto">
            <a:xfrm>
              <a:off x="8266113" y="3884613"/>
              <a:ext cx="109538" cy="193675"/>
            </a:xfrm>
            <a:custGeom>
              <a:avLst/>
              <a:gdLst>
                <a:gd name="T0" fmla="*/ 33 w 33"/>
                <a:gd name="T1" fmla="*/ 0 h 59"/>
                <a:gd name="T2" fmla="*/ 21 w 33"/>
                <a:gd name="T3" fmla="*/ 23 h 59"/>
                <a:gd name="T4" fmla="*/ 7 w 33"/>
                <a:gd name="T5" fmla="*/ 44 h 59"/>
                <a:gd name="T6" fmla="*/ 0 w 33"/>
                <a:gd name="T7" fmla="*/ 51 h 59"/>
                <a:gd name="T8" fmla="*/ 0 w 33"/>
                <a:gd name="T9" fmla="*/ 59 h 59"/>
                <a:gd name="T10" fmla="*/ 11 w 33"/>
                <a:gd name="T11" fmla="*/ 47 h 59"/>
                <a:gd name="T12" fmla="*/ 25 w 33"/>
                <a:gd name="T13" fmla="*/ 25 h 59"/>
                <a:gd name="T14" fmla="*/ 33 w 33"/>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0"/>
                  </a:moveTo>
                  <a:cubicBezTo>
                    <a:pt x="29" y="8"/>
                    <a:pt x="26" y="16"/>
                    <a:pt x="21" y="23"/>
                  </a:cubicBezTo>
                  <a:cubicBezTo>
                    <a:pt x="17" y="30"/>
                    <a:pt x="12" y="37"/>
                    <a:pt x="7" y="44"/>
                  </a:cubicBezTo>
                  <a:cubicBezTo>
                    <a:pt x="5" y="47"/>
                    <a:pt x="2" y="49"/>
                    <a:pt x="0" y="51"/>
                  </a:cubicBezTo>
                  <a:cubicBezTo>
                    <a:pt x="0" y="59"/>
                    <a:pt x="0" y="59"/>
                    <a:pt x="0" y="59"/>
                  </a:cubicBezTo>
                  <a:cubicBezTo>
                    <a:pt x="4" y="55"/>
                    <a:pt x="7" y="51"/>
                    <a:pt x="11" y="47"/>
                  </a:cubicBezTo>
                  <a:cubicBezTo>
                    <a:pt x="16" y="40"/>
                    <a:pt x="21" y="33"/>
                    <a:pt x="25" y="25"/>
                  </a:cubicBezTo>
                  <a:cubicBezTo>
                    <a:pt x="29" y="17"/>
                    <a:pt x="31" y="8"/>
                    <a:pt x="33"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ṡ1iďe"/>
            <p:cNvSpPr/>
            <p:nvPr>
              <p:custDataLst>
                <p:tags r:id="rId15"/>
              </p:custDataLst>
            </p:nvPr>
          </p:nvSpPr>
          <p:spPr bwMode="auto">
            <a:xfrm>
              <a:off x="8488363" y="4025901"/>
              <a:ext cx="242888" cy="36513"/>
            </a:xfrm>
            <a:custGeom>
              <a:avLst/>
              <a:gdLst>
                <a:gd name="T0" fmla="*/ 74 w 74"/>
                <a:gd name="T1" fmla="*/ 0 h 11"/>
                <a:gd name="T2" fmla="*/ 56 w 74"/>
                <a:gd name="T3" fmla="*/ 4 h 11"/>
                <a:gd name="T4" fmla="*/ 37 w 74"/>
                <a:gd name="T5" fmla="*/ 6 h 11"/>
                <a:gd name="T6" fmla="*/ 19 w 74"/>
                <a:gd name="T7" fmla="*/ 6 h 11"/>
                <a:gd name="T8" fmla="*/ 7 w 74"/>
                <a:gd name="T9" fmla="*/ 6 h 11"/>
                <a:gd name="T10" fmla="*/ 0 w 74"/>
                <a:gd name="T11" fmla="*/ 6 h 11"/>
                <a:gd name="T12" fmla="*/ 3 w 74"/>
                <a:gd name="T13" fmla="*/ 7 h 11"/>
                <a:gd name="T14" fmla="*/ 18 w 74"/>
                <a:gd name="T15" fmla="*/ 10 h 11"/>
                <a:gd name="T16" fmla="*/ 31 w 74"/>
                <a:gd name="T17" fmla="*/ 11 h 11"/>
                <a:gd name="T18" fmla="*/ 38 w 74"/>
                <a:gd name="T19" fmla="*/ 11 h 11"/>
                <a:gd name="T20" fmla="*/ 57 w 74"/>
                <a:gd name="T21" fmla="*/ 8 h 11"/>
                <a:gd name="T22" fmla="*/ 74 w 74"/>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1">
                  <a:moveTo>
                    <a:pt x="74" y="0"/>
                  </a:moveTo>
                  <a:cubicBezTo>
                    <a:pt x="68" y="2"/>
                    <a:pt x="62" y="3"/>
                    <a:pt x="56" y="4"/>
                  </a:cubicBezTo>
                  <a:cubicBezTo>
                    <a:pt x="50" y="5"/>
                    <a:pt x="43" y="5"/>
                    <a:pt x="37" y="6"/>
                  </a:cubicBezTo>
                  <a:cubicBezTo>
                    <a:pt x="31" y="6"/>
                    <a:pt x="25" y="6"/>
                    <a:pt x="19" y="6"/>
                  </a:cubicBezTo>
                  <a:cubicBezTo>
                    <a:pt x="15" y="6"/>
                    <a:pt x="11" y="6"/>
                    <a:pt x="7" y="6"/>
                  </a:cubicBezTo>
                  <a:cubicBezTo>
                    <a:pt x="4" y="6"/>
                    <a:pt x="2" y="6"/>
                    <a:pt x="0" y="6"/>
                  </a:cubicBezTo>
                  <a:cubicBezTo>
                    <a:pt x="1" y="6"/>
                    <a:pt x="2" y="7"/>
                    <a:pt x="3" y="7"/>
                  </a:cubicBezTo>
                  <a:cubicBezTo>
                    <a:pt x="8" y="9"/>
                    <a:pt x="13" y="10"/>
                    <a:pt x="18" y="10"/>
                  </a:cubicBezTo>
                  <a:cubicBezTo>
                    <a:pt x="22" y="11"/>
                    <a:pt x="26" y="11"/>
                    <a:pt x="31" y="11"/>
                  </a:cubicBezTo>
                  <a:cubicBezTo>
                    <a:pt x="33" y="11"/>
                    <a:pt x="35" y="11"/>
                    <a:pt x="38" y="11"/>
                  </a:cubicBezTo>
                  <a:cubicBezTo>
                    <a:pt x="44" y="11"/>
                    <a:pt x="50" y="10"/>
                    <a:pt x="57" y="8"/>
                  </a:cubicBezTo>
                  <a:cubicBezTo>
                    <a:pt x="63" y="6"/>
                    <a:pt x="69" y="4"/>
                    <a:pt x="74"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şļîḋé"/>
            <p:cNvSpPr/>
            <p:nvPr>
              <p:custDataLst>
                <p:tags r:id="rId16"/>
              </p:custDataLst>
            </p:nvPr>
          </p:nvSpPr>
          <p:spPr bwMode="auto">
            <a:xfrm>
              <a:off x="8266113" y="4151313"/>
              <a:ext cx="201613" cy="23813"/>
            </a:xfrm>
            <a:custGeom>
              <a:avLst/>
              <a:gdLst>
                <a:gd name="T0" fmla="*/ 61 w 61"/>
                <a:gd name="T1" fmla="*/ 0 h 7"/>
                <a:gd name="T2" fmla="*/ 38 w 61"/>
                <a:gd name="T3" fmla="*/ 2 h 7"/>
                <a:gd name="T4" fmla="*/ 28 w 61"/>
                <a:gd name="T5" fmla="*/ 2 h 7"/>
                <a:gd name="T6" fmla="*/ 16 w 61"/>
                <a:gd name="T7" fmla="*/ 2 h 7"/>
                <a:gd name="T8" fmla="*/ 0 w 61"/>
                <a:gd name="T9" fmla="*/ 1 h 7"/>
                <a:gd name="T10" fmla="*/ 0 w 61"/>
                <a:gd name="T11" fmla="*/ 5 h 7"/>
                <a:gd name="T12" fmla="*/ 15 w 61"/>
                <a:gd name="T13" fmla="*/ 7 h 7"/>
                <a:gd name="T14" fmla="*/ 21 w 61"/>
                <a:gd name="T15" fmla="*/ 7 h 7"/>
                <a:gd name="T16" fmla="*/ 39 w 61"/>
                <a:gd name="T17" fmla="*/ 6 h 7"/>
                <a:gd name="T18" fmla="*/ 61 w 6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
                  <a:moveTo>
                    <a:pt x="61" y="0"/>
                  </a:moveTo>
                  <a:cubicBezTo>
                    <a:pt x="53" y="1"/>
                    <a:pt x="46" y="1"/>
                    <a:pt x="38" y="2"/>
                  </a:cubicBezTo>
                  <a:cubicBezTo>
                    <a:pt x="35" y="2"/>
                    <a:pt x="31" y="2"/>
                    <a:pt x="28" y="2"/>
                  </a:cubicBezTo>
                  <a:cubicBezTo>
                    <a:pt x="24" y="2"/>
                    <a:pt x="20" y="2"/>
                    <a:pt x="16" y="2"/>
                  </a:cubicBezTo>
                  <a:cubicBezTo>
                    <a:pt x="11" y="1"/>
                    <a:pt x="5" y="1"/>
                    <a:pt x="0" y="1"/>
                  </a:cubicBezTo>
                  <a:cubicBezTo>
                    <a:pt x="0" y="5"/>
                    <a:pt x="0" y="5"/>
                    <a:pt x="0" y="5"/>
                  </a:cubicBezTo>
                  <a:cubicBezTo>
                    <a:pt x="5" y="6"/>
                    <a:pt x="10" y="7"/>
                    <a:pt x="15" y="7"/>
                  </a:cubicBezTo>
                  <a:cubicBezTo>
                    <a:pt x="17" y="7"/>
                    <a:pt x="19" y="7"/>
                    <a:pt x="21" y="7"/>
                  </a:cubicBezTo>
                  <a:cubicBezTo>
                    <a:pt x="27" y="7"/>
                    <a:pt x="33" y="7"/>
                    <a:pt x="39" y="6"/>
                  </a:cubicBezTo>
                  <a:cubicBezTo>
                    <a:pt x="46" y="5"/>
                    <a:pt x="54" y="3"/>
                    <a:pt x="61"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ṥľîḓe"/>
            <p:cNvSpPr/>
            <p:nvPr>
              <p:custDataLst>
                <p:tags r:id="rId17"/>
              </p:custDataLst>
            </p:nvPr>
          </p:nvSpPr>
          <p:spPr bwMode="auto">
            <a:xfrm>
              <a:off x="8266113" y="3336926"/>
              <a:ext cx="446088" cy="352425"/>
            </a:xfrm>
            <a:custGeom>
              <a:avLst/>
              <a:gdLst>
                <a:gd name="T0" fmla="*/ 135 w 135"/>
                <a:gd name="T1" fmla="*/ 0 h 107"/>
                <a:gd name="T2" fmla="*/ 120 w 135"/>
                <a:gd name="T3" fmla="*/ 24 h 107"/>
                <a:gd name="T4" fmla="*/ 115 w 135"/>
                <a:gd name="T5" fmla="*/ 29 h 107"/>
                <a:gd name="T6" fmla="*/ 111 w 135"/>
                <a:gd name="T7" fmla="*/ 34 h 107"/>
                <a:gd name="T8" fmla="*/ 101 w 135"/>
                <a:gd name="T9" fmla="*/ 45 h 107"/>
                <a:gd name="T10" fmla="*/ 56 w 135"/>
                <a:gd name="T11" fmla="*/ 78 h 107"/>
                <a:gd name="T12" fmla="*/ 43 w 135"/>
                <a:gd name="T13" fmla="*/ 85 h 107"/>
                <a:gd name="T14" fmla="*/ 31 w 135"/>
                <a:gd name="T15" fmla="*/ 91 h 107"/>
                <a:gd name="T16" fmla="*/ 5 w 135"/>
                <a:gd name="T17" fmla="*/ 101 h 107"/>
                <a:gd name="T18" fmla="*/ 0 w 135"/>
                <a:gd name="T19" fmla="*/ 103 h 107"/>
                <a:gd name="T20" fmla="*/ 0 w 135"/>
                <a:gd name="T21" fmla="*/ 107 h 107"/>
                <a:gd name="T22" fmla="*/ 6 w 135"/>
                <a:gd name="T23" fmla="*/ 105 h 107"/>
                <a:gd name="T24" fmla="*/ 33 w 135"/>
                <a:gd name="T25" fmla="*/ 95 h 107"/>
                <a:gd name="T26" fmla="*/ 46 w 135"/>
                <a:gd name="T27" fmla="*/ 90 h 107"/>
                <a:gd name="T28" fmla="*/ 59 w 135"/>
                <a:gd name="T29" fmla="*/ 83 h 107"/>
                <a:gd name="T30" fmla="*/ 104 w 135"/>
                <a:gd name="T31" fmla="*/ 47 h 107"/>
                <a:gd name="T32" fmla="*/ 135 w 135"/>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107">
                  <a:moveTo>
                    <a:pt x="135" y="0"/>
                  </a:moveTo>
                  <a:cubicBezTo>
                    <a:pt x="131" y="8"/>
                    <a:pt x="125" y="16"/>
                    <a:pt x="120" y="24"/>
                  </a:cubicBezTo>
                  <a:cubicBezTo>
                    <a:pt x="115" y="29"/>
                    <a:pt x="115" y="29"/>
                    <a:pt x="115" y="29"/>
                  </a:cubicBezTo>
                  <a:cubicBezTo>
                    <a:pt x="114" y="31"/>
                    <a:pt x="112" y="33"/>
                    <a:pt x="111" y="34"/>
                  </a:cubicBezTo>
                  <a:cubicBezTo>
                    <a:pt x="108" y="38"/>
                    <a:pt x="104" y="41"/>
                    <a:pt x="101" y="45"/>
                  </a:cubicBezTo>
                  <a:cubicBezTo>
                    <a:pt x="87" y="58"/>
                    <a:pt x="72" y="69"/>
                    <a:pt x="56" y="78"/>
                  </a:cubicBezTo>
                  <a:cubicBezTo>
                    <a:pt x="43" y="85"/>
                    <a:pt x="43" y="85"/>
                    <a:pt x="43" y="85"/>
                  </a:cubicBezTo>
                  <a:cubicBezTo>
                    <a:pt x="39" y="87"/>
                    <a:pt x="35" y="89"/>
                    <a:pt x="31" y="91"/>
                  </a:cubicBezTo>
                  <a:cubicBezTo>
                    <a:pt x="22" y="95"/>
                    <a:pt x="13" y="98"/>
                    <a:pt x="5" y="101"/>
                  </a:cubicBezTo>
                  <a:cubicBezTo>
                    <a:pt x="3" y="102"/>
                    <a:pt x="2" y="102"/>
                    <a:pt x="0" y="103"/>
                  </a:cubicBezTo>
                  <a:cubicBezTo>
                    <a:pt x="0" y="107"/>
                    <a:pt x="0" y="107"/>
                    <a:pt x="0" y="107"/>
                  </a:cubicBezTo>
                  <a:cubicBezTo>
                    <a:pt x="2" y="106"/>
                    <a:pt x="4" y="106"/>
                    <a:pt x="6" y="105"/>
                  </a:cubicBezTo>
                  <a:cubicBezTo>
                    <a:pt x="15" y="102"/>
                    <a:pt x="24" y="99"/>
                    <a:pt x="33" y="95"/>
                  </a:cubicBezTo>
                  <a:cubicBezTo>
                    <a:pt x="37" y="93"/>
                    <a:pt x="42" y="92"/>
                    <a:pt x="46" y="90"/>
                  </a:cubicBezTo>
                  <a:cubicBezTo>
                    <a:pt x="59" y="83"/>
                    <a:pt x="59" y="83"/>
                    <a:pt x="59" y="83"/>
                  </a:cubicBezTo>
                  <a:cubicBezTo>
                    <a:pt x="75" y="73"/>
                    <a:pt x="91" y="61"/>
                    <a:pt x="104" y="47"/>
                  </a:cubicBezTo>
                  <a:cubicBezTo>
                    <a:pt x="117" y="33"/>
                    <a:pt x="128" y="18"/>
                    <a:pt x="135" y="0"/>
                  </a:cubicBezTo>
                </a:path>
              </a:pathLst>
            </a:custGeom>
            <a:solidFill>
              <a:srgbClr val="4A7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ṣļíḋê"/>
            <p:cNvSpPr/>
            <p:nvPr>
              <p:custDataLst>
                <p:tags r:id="rId18"/>
              </p:custDataLst>
            </p:nvPr>
          </p:nvSpPr>
          <p:spPr bwMode="auto">
            <a:xfrm>
              <a:off x="8054975" y="4362451"/>
              <a:ext cx="874713" cy="128588"/>
            </a:xfrm>
            <a:custGeom>
              <a:avLst/>
              <a:gdLst>
                <a:gd name="T0" fmla="*/ 265 w 265"/>
                <a:gd name="T1" fmla="*/ 30 h 39"/>
                <a:gd name="T2" fmla="*/ 232 w 265"/>
                <a:gd name="T3" fmla="*/ 35 h 39"/>
                <a:gd name="T4" fmla="*/ 198 w 265"/>
                <a:gd name="T5" fmla="*/ 37 h 39"/>
                <a:gd name="T6" fmla="*/ 130 w 265"/>
                <a:gd name="T7" fmla="*/ 36 h 39"/>
                <a:gd name="T8" fmla="*/ 96 w 265"/>
                <a:gd name="T9" fmla="*/ 32 h 39"/>
                <a:gd name="T10" fmla="*/ 63 w 265"/>
                <a:gd name="T11" fmla="*/ 26 h 39"/>
                <a:gd name="T12" fmla="*/ 0 w 265"/>
                <a:gd name="T13" fmla="*/ 0 h 39"/>
                <a:gd name="T14" fmla="*/ 31 w 265"/>
                <a:gd name="T15" fmla="*/ 13 h 39"/>
                <a:gd name="T16" fmla="*/ 64 w 265"/>
                <a:gd name="T17" fmla="*/ 22 h 39"/>
                <a:gd name="T18" fmla="*/ 130 w 265"/>
                <a:gd name="T19" fmla="*/ 31 h 39"/>
                <a:gd name="T20" fmla="*/ 198 w 265"/>
                <a:gd name="T21" fmla="*/ 33 h 39"/>
                <a:gd name="T22" fmla="*/ 265 w 265"/>
                <a:gd name="T23"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39">
                  <a:moveTo>
                    <a:pt x="265" y="30"/>
                  </a:moveTo>
                  <a:cubicBezTo>
                    <a:pt x="254" y="32"/>
                    <a:pt x="243" y="34"/>
                    <a:pt x="232" y="35"/>
                  </a:cubicBezTo>
                  <a:cubicBezTo>
                    <a:pt x="220" y="36"/>
                    <a:pt x="209" y="37"/>
                    <a:pt x="198" y="37"/>
                  </a:cubicBezTo>
                  <a:cubicBezTo>
                    <a:pt x="175" y="39"/>
                    <a:pt x="153" y="38"/>
                    <a:pt x="130" y="36"/>
                  </a:cubicBezTo>
                  <a:cubicBezTo>
                    <a:pt x="119" y="35"/>
                    <a:pt x="107" y="34"/>
                    <a:pt x="96" y="32"/>
                  </a:cubicBezTo>
                  <a:cubicBezTo>
                    <a:pt x="85" y="31"/>
                    <a:pt x="74" y="29"/>
                    <a:pt x="63" y="26"/>
                  </a:cubicBezTo>
                  <a:cubicBezTo>
                    <a:pt x="41" y="20"/>
                    <a:pt x="19" y="12"/>
                    <a:pt x="0" y="0"/>
                  </a:cubicBezTo>
                  <a:cubicBezTo>
                    <a:pt x="10" y="5"/>
                    <a:pt x="20" y="9"/>
                    <a:pt x="31" y="13"/>
                  </a:cubicBezTo>
                  <a:cubicBezTo>
                    <a:pt x="42" y="16"/>
                    <a:pt x="53" y="19"/>
                    <a:pt x="64" y="22"/>
                  </a:cubicBezTo>
                  <a:cubicBezTo>
                    <a:pt x="86" y="27"/>
                    <a:pt x="108" y="30"/>
                    <a:pt x="130" y="31"/>
                  </a:cubicBezTo>
                  <a:cubicBezTo>
                    <a:pt x="153" y="33"/>
                    <a:pt x="175" y="34"/>
                    <a:pt x="198" y="33"/>
                  </a:cubicBezTo>
                  <a:cubicBezTo>
                    <a:pt x="220" y="33"/>
                    <a:pt x="243" y="32"/>
                    <a:pt x="265" y="30"/>
                  </a:cubicBezTo>
                  <a:close/>
                </a:path>
              </a:pathLst>
            </a:custGeom>
            <a:solidFill>
              <a:srgbClr val="4C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ṥḻîḋe"/>
            <p:cNvSpPr/>
            <p:nvPr>
              <p:custDataLst>
                <p:tags r:id="rId19"/>
              </p:custDataLst>
            </p:nvPr>
          </p:nvSpPr>
          <p:spPr bwMode="auto">
            <a:xfrm>
              <a:off x="8339138" y="4454526"/>
              <a:ext cx="241300" cy="141288"/>
            </a:xfrm>
            <a:custGeom>
              <a:avLst/>
              <a:gdLst>
                <a:gd name="T0" fmla="*/ 73 w 73"/>
                <a:gd name="T1" fmla="*/ 42 h 43"/>
                <a:gd name="T2" fmla="*/ 30 w 73"/>
                <a:gd name="T3" fmla="*/ 33 h 43"/>
                <a:gd name="T4" fmla="*/ 11 w 73"/>
                <a:gd name="T5" fmla="*/ 20 h 43"/>
                <a:gd name="T6" fmla="*/ 0 w 73"/>
                <a:gd name="T7" fmla="*/ 0 h 43"/>
                <a:gd name="T8" fmla="*/ 14 w 73"/>
                <a:gd name="T9" fmla="*/ 17 h 43"/>
                <a:gd name="T10" fmla="*/ 32 w 73"/>
                <a:gd name="T11" fmla="*/ 28 h 43"/>
                <a:gd name="T12" fmla="*/ 52 w 73"/>
                <a:gd name="T13" fmla="*/ 36 h 43"/>
                <a:gd name="T14" fmla="*/ 73 w 73"/>
                <a:gd name="T15" fmla="*/ 4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3">
                  <a:moveTo>
                    <a:pt x="73" y="42"/>
                  </a:moveTo>
                  <a:cubicBezTo>
                    <a:pt x="58" y="43"/>
                    <a:pt x="43" y="40"/>
                    <a:pt x="30" y="33"/>
                  </a:cubicBezTo>
                  <a:cubicBezTo>
                    <a:pt x="23" y="30"/>
                    <a:pt x="17" y="25"/>
                    <a:pt x="11" y="20"/>
                  </a:cubicBezTo>
                  <a:cubicBezTo>
                    <a:pt x="6" y="14"/>
                    <a:pt x="3" y="7"/>
                    <a:pt x="0" y="0"/>
                  </a:cubicBezTo>
                  <a:cubicBezTo>
                    <a:pt x="4" y="7"/>
                    <a:pt x="9" y="12"/>
                    <a:pt x="14" y="17"/>
                  </a:cubicBezTo>
                  <a:cubicBezTo>
                    <a:pt x="20" y="21"/>
                    <a:pt x="26" y="25"/>
                    <a:pt x="32" y="28"/>
                  </a:cubicBezTo>
                  <a:cubicBezTo>
                    <a:pt x="38" y="32"/>
                    <a:pt x="45" y="34"/>
                    <a:pt x="52" y="36"/>
                  </a:cubicBezTo>
                  <a:cubicBezTo>
                    <a:pt x="59" y="38"/>
                    <a:pt x="66" y="40"/>
                    <a:pt x="73" y="42"/>
                  </a:cubicBezTo>
                  <a:close/>
                </a:path>
              </a:pathLst>
            </a:custGeom>
            <a:solidFill>
              <a:srgbClr val="4C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ľîdè"/>
            <p:cNvSpPr/>
            <p:nvPr>
              <p:custDataLst>
                <p:tags r:id="rId20"/>
              </p:custDataLst>
            </p:nvPr>
          </p:nvSpPr>
          <p:spPr bwMode="auto">
            <a:xfrm>
              <a:off x="8180388" y="4418013"/>
              <a:ext cx="204788" cy="185738"/>
            </a:xfrm>
            <a:custGeom>
              <a:avLst/>
              <a:gdLst>
                <a:gd name="T0" fmla="*/ 62 w 62"/>
                <a:gd name="T1" fmla="*/ 56 h 56"/>
                <a:gd name="T2" fmla="*/ 21 w 62"/>
                <a:gd name="T3" fmla="*/ 39 h 56"/>
                <a:gd name="T4" fmla="*/ 6 w 62"/>
                <a:gd name="T5" fmla="*/ 21 h 56"/>
                <a:gd name="T6" fmla="*/ 0 w 62"/>
                <a:gd name="T7" fmla="*/ 0 h 56"/>
                <a:gd name="T8" fmla="*/ 10 w 62"/>
                <a:gd name="T9" fmla="*/ 19 h 56"/>
                <a:gd name="T10" fmla="*/ 25 w 62"/>
                <a:gd name="T11" fmla="*/ 34 h 56"/>
                <a:gd name="T12" fmla="*/ 42 w 62"/>
                <a:gd name="T13" fmla="*/ 46 h 56"/>
                <a:gd name="T14" fmla="*/ 62 w 62"/>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6">
                  <a:moveTo>
                    <a:pt x="62" y="56"/>
                  </a:moveTo>
                  <a:cubicBezTo>
                    <a:pt x="47" y="54"/>
                    <a:pt x="33" y="48"/>
                    <a:pt x="21" y="39"/>
                  </a:cubicBezTo>
                  <a:cubicBezTo>
                    <a:pt x="15" y="34"/>
                    <a:pt x="10" y="28"/>
                    <a:pt x="6" y="21"/>
                  </a:cubicBezTo>
                  <a:cubicBezTo>
                    <a:pt x="3" y="15"/>
                    <a:pt x="1" y="7"/>
                    <a:pt x="0" y="0"/>
                  </a:cubicBezTo>
                  <a:cubicBezTo>
                    <a:pt x="3" y="7"/>
                    <a:pt x="6" y="13"/>
                    <a:pt x="10" y="19"/>
                  </a:cubicBezTo>
                  <a:cubicBezTo>
                    <a:pt x="14" y="25"/>
                    <a:pt x="19" y="30"/>
                    <a:pt x="25" y="34"/>
                  </a:cubicBezTo>
                  <a:cubicBezTo>
                    <a:pt x="30" y="39"/>
                    <a:pt x="36" y="43"/>
                    <a:pt x="42" y="46"/>
                  </a:cubicBezTo>
                  <a:cubicBezTo>
                    <a:pt x="49" y="50"/>
                    <a:pt x="55" y="53"/>
                    <a:pt x="62" y="56"/>
                  </a:cubicBezTo>
                  <a:close/>
                </a:path>
              </a:pathLst>
            </a:custGeom>
            <a:solidFill>
              <a:srgbClr val="4C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şḻîḋe"/>
            <p:cNvSpPr/>
            <p:nvPr>
              <p:custDataLst>
                <p:tags r:id="rId21"/>
              </p:custDataLst>
            </p:nvPr>
          </p:nvSpPr>
          <p:spPr bwMode="auto">
            <a:xfrm>
              <a:off x="5303838" y="4414838"/>
              <a:ext cx="939800" cy="722313"/>
            </a:xfrm>
            <a:custGeom>
              <a:avLst/>
              <a:gdLst>
                <a:gd name="T0" fmla="*/ 285 w 285"/>
                <a:gd name="T1" fmla="*/ 219 h 219"/>
                <a:gd name="T2" fmla="*/ 185 w 285"/>
                <a:gd name="T3" fmla="*/ 174 h 219"/>
                <a:gd name="T4" fmla="*/ 102 w 285"/>
                <a:gd name="T5" fmla="*/ 182 h 219"/>
                <a:gd name="T6" fmla="*/ 27 w 285"/>
                <a:gd name="T7" fmla="*/ 143 h 219"/>
                <a:gd name="T8" fmla="*/ 4 w 285"/>
                <a:gd name="T9" fmla="*/ 61 h 219"/>
                <a:gd name="T10" fmla="*/ 39 w 285"/>
                <a:gd name="T11" fmla="*/ 7 h 219"/>
                <a:gd name="T12" fmla="*/ 74 w 285"/>
                <a:gd name="T13" fmla="*/ 2 h 219"/>
                <a:gd name="T14" fmla="*/ 106 w 285"/>
                <a:gd name="T15" fmla="*/ 10 h 219"/>
                <a:gd name="T16" fmla="*/ 165 w 285"/>
                <a:gd name="T17" fmla="*/ 58 h 219"/>
                <a:gd name="T18" fmla="*/ 235 w 285"/>
                <a:gd name="T19" fmla="*/ 120 h 219"/>
                <a:gd name="T20" fmla="*/ 258 w 285"/>
                <a:gd name="T21" fmla="*/ 137 h 219"/>
                <a:gd name="T22" fmla="*/ 285 w 285"/>
                <a:gd name="T2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219">
                  <a:moveTo>
                    <a:pt x="285" y="219"/>
                  </a:moveTo>
                  <a:cubicBezTo>
                    <a:pt x="261" y="191"/>
                    <a:pt x="223" y="174"/>
                    <a:pt x="185" y="174"/>
                  </a:cubicBezTo>
                  <a:cubicBezTo>
                    <a:pt x="158" y="175"/>
                    <a:pt x="130" y="184"/>
                    <a:pt x="102" y="182"/>
                  </a:cubicBezTo>
                  <a:cubicBezTo>
                    <a:pt x="73" y="180"/>
                    <a:pt x="45" y="166"/>
                    <a:pt x="27" y="143"/>
                  </a:cubicBezTo>
                  <a:cubicBezTo>
                    <a:pt x="8" y="121"/>
                    <a:pt x="0" y="90"/>
                    <a:pt x="4" y="61"/>
                  </a:cubicBezTo>
                  <a:cubicBezTo>
                    <a:pt x="7" y="39"/>
                    <a:pt x="19" y="17"/>
                    <a:pt x="39" y="7"/>
                  </a:cubicBezTo>
                  <a:cubicBezTo>
                    <a:pt x="49" y="2"/>
                    <a:pt x="62" y="0"/>
                    <a:pt x="74" y="2"/>
                  </a:cubicBezTo>
                  <a:cubicBezTo>
                    <a:pt x="85" y="3"/>
                    <a:pt x="96" y="6"/>
                    <a:pt x="106" y="10"/>
                  </a:cubicBezTo>
                  <a:cubicBezTo>
                    <a:pt x="129" y="20"/>
                    <a:pt x="149" y="38"/>
                    <a:pt x="165" y="58"/>
                  </a:cubicBezTo>
                  <a:cubicBezTo>
                    <a:pt x="180" y="76"/>
                    <a:pt x="213" y="103"/>
                    <a:pt x="235" y="120"/>
                  </a:cubicBezTo>
                  <a:cubicBezTo>
                    <a:pt x="248" y="130"/>
                    <a:pt x="258" y="137"/>
                    <a:pt x="258" y="137"/>
                  </a:cubicBezTo>
                  <a:cubicBezTo>
                    <a:pt x="274" y="151"/>
                    <a:pt x="274" y="200"/>
                    <a:pt x="285" y="219"/>
                  </a:cubicBezTo>
                </a:path>
              </a:pathLst>
            </a:custGeom>
            <a:solidFill>
              <a:srgbClr val="52D2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S1iḍé"/>
            <p:cNvSpPr/>
            <p:nvPr>
              <p:custDataLst>
                <p:tags r:id="rId22"/>
              </p:custDataLst>
            </p:nvPr>
          </p:nvSpPr>
          <p:spPr bwMode="auto">
            <a:xfrm>
              <a:off x="5432425" y="4635501"/>
              <a:ext cx="682625" cy="330200"/>
            </a:xfrm>
            <a:custGeom>
              <a:avLst/>
              <a:gdLst>
                <a:gd name="T0" fmla="*/ 2 w 207"/>
                <a:gd name="T1" fmla="*/ 4 h 100"/>
                <a:gd name="T2" fmla="*/ 203 w 207"/>
                <a:gd name="T3" fmla="*/ 100 h 100"/>
                <a:gd name="T4" fmla="*/ 206 w 207"/>
                <a:gd name="T5" fmla="*/ 99 h 100"/>
                <a:gd name="T6" fmla="*/ 206 w 207"/>
                <a:gd name="T7" fmla="*/ 97 h 100"/>
                <a:gd name="T8" fmla="*/ 3 w 207"/>
                <a:gd name="T9" fmla="*/ 0 h 100"/>
                <a:gd name="T10" fmla="*/ 1 w 207"/>
                <a:gd name="T11" fmla="*/ 1 h 100"/>
                <a:gd name="T12" fmla="*/ 2 w 207"/>
                <a:gd name="T13" fmla="*/ 4 h 100"/>
              </a:gdLst>
              <a:ahLst/>
              <a:cxnLst>
                <a:cxn ang="0">
                  <a:pos x="T0" y="T1"/>
                </a:cxn>
                <a:cxn ang="0">
                  <a:pos x="T2" y="T3"/>
                </a:cxn>
                <a:cxn ang="0">
                  <a:pos x="T4" y="T5"/>
                </a:cxn>
                <a:cxn ang="0">
                  <a:pos x="T6" y="T7"/>
                </a:cxn>
                <a:cxn ang="0">
                  <a:pos x="T8" y="T9"/>
                </a:cxn>
                <a:cxn ang="0">
                  <a:pos x="T10" y="T11"/>
                </a:cxn>
                <a:cxn ang="0">
                  <a:pos x="T12" y="T13"/>
                </a:cxn>
              </a:cxnLst>
              <a:rect l="0" t="0" r="r" b="b"/>
              <a:pathLst>
                <a:path w="207" h="100">
                  <a:moveTo>
                    <a:pt x="2" y="4"/>
                  </a:moveTo>
                  <a:cubicBezTo>
                    <a:pt x="72" y="24"/>
                    <a:pt x="149" y="52"/>
                    <a:pt x="203" y="100"/>
                  </a:cubicBezTo>
                  <a:cubicBezTo>
                    <a:pt x="204" y="100"/>
                    <a:pt x="205" y="100"/>
                    <a:pt x="206" y="99"/>
                  </a:cubicBezTo>
                  <a:cubicBezTo>
                    <a:pt x="207" y="99"/>
                    <a:pt x="206" y="97"/>
                    <a:pt x="206" y="97"/>
                  </a:cubicBezTo>
                  <a:cubicBezTo>
                    <a:pt x="151" y="48"/>
                    <a:pt x="73" y="20"/>
                    <a:pt x="3" y="0"/>
                  </a:cubicBezTo>
                  <a:cubicBezTo>
                    <a:pt x="2" y="0"/>
                    <a:pt x="1" y="0"/>
                    <a:pt x="1" y="1"/>
                  </a:cubicBezTo>
                  <a:cubicBezTo>
                    <a:pt x="0" y="2"/>
                    <a:pt x="1" y="4"/>
                    <a:pt x="2" y="4"/>
                  </a:cubicBezTo>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ḻîḍê"/>
            <p:cNvSpPr/>
            <p:nvPr>
              <p:custDataLst>
                <p:tags r:id="rId23"/>
              </p:custDataLst>
            </p:nvPr>
          </p:nvSpPr>
          <p:spPr bwMode="auto">
            <a:xfrm>
              <a:off x="6353175" y="4429126"/>
              <a:ext cx="577850" cy="661988"/>
            </a:xfrm>
            <a:custGeom>
              <a:avLst/>
              <a:gdLst>
                <a:gd name="T0" fmla="*/ 174 w 175"/>
                <a:gd name="T1" fmla="*/ 55 h 201"/>
                <a:gd name="T2" fmla="*/ 165 w 175"/>
                <a:gd name="T3" fmla="*/ 89 h 201"/>
                <a:gd name="T4" fmla="*/ 150 w 175"/>
                <a:gd name="T5" fmla="*/ 108 h 201"/>
                <a:gd name="T6" fmla="*/ 140 w 175"/>
                <a:gd name="T7" fmla="*/ 117 h 201"/>
                <a:gd name="T8" fmla="*/ 98 w 175"/>
                <a:gd name="T9" fmla="*/ 139 h 201"/>
                <a:gd name="T10" fmla="*/ 32 w 175"/>
                <a:gd name="T11" fmla="*/ 159 h 201"/>
                <a:gd name="T12" fmla="*/ 9 w 175"/>
                <a:gd name="T13" fmla="*/ 182 h 201"/>
                <a:gd name="T14" fmla="*/ 0 w 175"/>
                <a:gd name="T15" fmla="*/ 201 h 201"/>
                <a:gd name="T16" fmla="*/ 0 w 175"/>
                <a:gd name="T17" fmla="*/ 181 h 201"/>
                <a:gd name="T18" fmla="*/ 12 w 175"/>
                <a:gd name="T19" fmla="*/ 116 h 201"/>
                <a:gd name="T20" fmla="*/ 33 w 175"/>
                <a:gd name="T21" fmla="*/ 79 h 201"/>
                <a:gd name="T22" fmla="*/ 79 w 175"/>
                <a:gd name="T23" fmla="*/ 27 h 201"/>
                <a:gd name="T24" fmla="*/ 126 w 175"/>
                <a:gd name="T25" fmla="*/ 3 h 201"/>
                <a:gd name="T26" fmla="*/ 170 w 175"/>
                <a:gd name="T27" fmla="*/ 22 h 201"/>
                <a:gd name="T28" fmla="*/ 174 w 175"/>
                <a:gd name="T29" fmla="*/ 5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201">
                  <a:moveTo>
                    <a:pt x="174" y="55"/>
                  </a:moveTo>
                  <a:cubicBezTo>
                    <a:pt x="173" y="67"/>
                    <a:pt x="171" y="79"/>
                    <a:pt x="165" y="89"/>
                  </a:cubicBezTo>
                  <a:cubicBezTo>
                    <a:pt x="161" y="96"/>
                    <a:pt x="156" y="103"/>
                    <a:pt x="150" y="108"/>
                  </a:cubicBezTo>
                  <a:cubicBezTo>
                    <a:pt x="147" y="111"/>
                    <a:pt x="144" y="114"/>
                    <a:pt x="140" y="117"/>
                  </a:cubicBezTo>
                  <a:cubicBezTo>
                    <a:pt x="127" y="127"/>
                    <a:pt x="113" y="134"/>
                    <a:pt x="98" y="139"/>
                  </a:cubicBezTo>
                  <a:cubicBezTo>
                    <a:pt x="76" y="146"/>
                    <a:pt x="53" y="147"/>
                    <a:pt x="32" y="159"/>
                  </a:cubicBezTo>
                  <a:cubicBezTo>
                    <a:pt x="23" y="165"/>
                    <a:pt x="15" y="173"/>
                    <a:pt x="9" y="182"/>
                  </a:cubicBezTo>
                  <a:cubicBezTo>
                    <a:pt x="5" y="188"/>
                    <a:pt x="2" y="194"/>
                    <a:pt x="0" y="201"/>
                  </a:cubicBezTo>
                  <a:cubicBezTo>
                    <a:pt x="0" y="181"/>
                    <a:pt x="0" y="181"/>
                    <a:pt x="0" y="181"/>
                  </a:cubicBezTo>
                  <a:cubicBezTo>
                    <a:pt x="2" y="159"/>
                    <a:pt x="4" y="137"/>
                    <a:pt x="12" y="116"/>
                  </a:cubicBezTo>
                  <a:cubicBezTo>
                    <a:pt x="17" y="103"/>
                    <a:pt x="25" y="91"/>
                    <a:pt x="33" y="79"/>
                  </a:cubicBezTo>
                  <a:cubicBezTo>
                    <a:pt x="46" y="60"/>
                    <a:pt x="61" y="42"/>
                    <a:pt x="79" y="27"/>
                  </a:cubicBezTo>
                  <a:cubicBezTo>
                    <a:pt x="93" y="15"/>
                    <a:pt x="109" y="5"/>
                    <a:pt x="126" y="3"/>
                  </a:cubicBezTo>
                  <a:cubicBezTo>
                    <a:pt x="144" y="0"/>
                    <a:pt x="162" y="6"/>
                    <a:pt x="170" y="22"/>
                  </a:cubicBezTo>
                  <a:cubicBezTo>
                    <a:pt x="175" y="31"/>
                    <a:pt x="175" y="43"/>
                    <a:pt x="174" y="55"/>
                  </a:cubicBezTo>
                </a:path>
              </a:pathLst>
            </a:custGeom>
            <a:solidFill>
              <a:srgbClr val="519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šlidè"/>
            <p:cNvSpPr/>
            <p:nvPr>
              <p:custDataLst>
                <p:tags r:id="rId24"/>
              </p:custDataLst>
            </p:nvPr>
          </p:nvSpPr>
          <p:spPr bwMode="auto">
            <a:xfrm>
              <a:off x="6481763" y="4652963"/>
              <a:ext cx="254000" cy="177800"/>
            </a:xfrm>
            <a:custGeom>
              <a:avLst/>
              <a:gdLst>
                <a:gd name="T0" fmla="*/ 77 w 77"/>
                <a:gd name="T1" fmla="*/ 0 h 54"/>
                <a:gd name="T2" fmla="*/ 69 w 77"/>
                <a:gd name="T3" fmla="*/ 0 h 54"/>
                <a:gd name="T4" fmla="*/ 31 w 77"/>
                <a:gd name="T5" fmla="*/ 21 h 54"/>
                <a:gd name="T6" fmla="*/ 0 w 77"/>
                <a:gd name="T7" fmla="*/ 48 h 54"/>
                <a:gd name="T8" fmla="*/ 0 w 77"/>
                <a:gd name="T9" fmla="*/ 54 h 54"/>
                <a:gd name="T10" fmla="*/ 33 w 77"/>
                <a:gd name="T11" fmla="*/ 25 h 54"/>
                <a:gd name="T12" fmla="*/ 77 w 7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77" h="54">
                  <a:moveTo>
                    <a:pt x="77" y="0"/>
                  </a:moveTo>
                  <a:cubicBezTo>
                    <a:pt x="69" y="0"/>
                    <a:pt x="69" y="0"/>
                    <a:pt x="69" y="0"/>
                  </a:cubicBezTo>
                  <a:cubicBezTo>
                    <a:pt x="56" y="7"/>
                    <a:pt x="43" y="13"/>
                    <a:pt x="31" y="21"/>
                  </a:cubicBezTo>
                  <a:cubicBezTo>
                    <a:pt x="20" y="29"/>
                    <a:pt x="9" y="38"/>
                    <a:pt x="0" y="48"/>
                  </a:cubicBezTo>
                  <a:cubicBezTo>
                    <a:pt x="0" y="54"/>
                    <a:pt x="0" y="54"/>
                    <a:pt x="0" y="54"/>
                  </a:cubicBezTo>
                  <a:cubicBezTo>
                    <a:pt x="10" y="43"/>
                    <a:pt x="21" y="33"/>
                    <a:pt x="33" y="25"/>
                  </a:cubicBezTo>
                  <a:cubicBezTo>
                    <a:pt x="47" y="15"/>
                    <a:pt x="62" y="9"/>
                    <a:pt x="77" y="0"/>
                  </a:cubicBezTo>
                </a:path>
              </a:pathLst>
            </a:custGeom>
            <a:solidFill>
              <a:srgbClr val="3B7A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šḷíḓe"/>
            <p:cNvSpPr/>
            <p:nvPr>
              <p:custDataLst>
                <p:tags r:id="rId25"/>
              </p:custDataLst>
            </p:nvPr>
          </p:nvSpPr>
          <p:spPr bwMode="auto">
            <a:xfrm>
              <a:off x="6215063" y="4837113"/>
              <a:ext cx="939800" cy="250825"/>
            </a:xfrm>
            <a:custGeom>
              <a:avLst/>
              <a:gdLst>
                <a:gd name="T0" fmla="*/ 27 w 285"/>
                <a:gd name="T1" fmla="*/ 56 h 76"/>
                <a:gd name="T2" fmla="*/ 144 w 285"/>
                <a:gd name="T3" fmla="*/ 6 h 76"/>
                <a:gd name="T4" fmla="*/ 251 w 285"/>
                <a:gd name="T5" fmla="*/ 14 h 76"/>
                <a:gd name="T6" fmla="*/ 278 w 285"/>
                <a:gd name="T7" fmla="*/ 34 h 76"/>
                <a:gd name="T8" fmla="*/ 277 w 285"/>
                <a:gd name="T9" fmla="*/ 65 h 76"/>
                <a:gd name="T10" fmla="*/ 251 w 285"/>
                <a:gd name="T11" fmla="*/ 75 h 76"/>
                <a:gd name="T12" fmla="*/ 158 w 285"/>
                <a:gd name="T13" fmla="*/ 60 h 76"/>
                <a:gd name="T14" fmla="*/ 0 w 285"/>
                <a:gd name="T15" fmla="*/ 71 h 76"/>
                <a:gd name="T16" fmla="*/ 27 w 285"/>
                <a:gd name="T17"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76">
                  <a:moveTo>
                    <a:pt x="27" y="56"/>
                  </a:moveTo>
                  <a:cubicBezTo>
                    <a:pt x="58" y="26"/>
                    <a:pt x="101" y="12"/>
                    <a:pt x="144" y="6"/>
                  </a:cubicBezTo>
                  <a:cubicBezTo>
                    <a:pt x="180" y="1"/>
                    <a:pt x="217" y="0"/>
                    <a:pt x="251" y="14"/>
                  </a:cubicBezTo>
                  <a:cubicBezTo>
                    <a:pt x="261" y="18"/>
                    <a:pt x="272" y="24"/>
                    <a:pt x="278" y="34"/>
                  </a:cubicBezTo>
                  <a:cubicBezTo>
                    <a:pt x="284" y="43"/>
                    <a:pt x="285" y="57"/>
                    <a:pt x="277" y="65"/>
                  </a:cubicBezTo>
                  <a:cubicBezTo>
                    <a:pt x="271" y="73"/>
                    <a:pt x="261" y="74"/>
                    <a:pt x="251" y="75"/>
                  </a:cubicBezTo>
                  <a:cubicBezTo>
                    <a:pt x="220" y="76"/>
                    <a:pt x="189" y="67"/>
                    <a:pt x="158" y="60"/>
                  </a:cubicBezTo>
                  <a:cubicBezTo>
                    <a:pt x="105" y="49"/>
                    <a:pt x="48" y="46"/>
                    <a:pt x="0" y="71"/>
                  </a:cubicBezTo>
                  <a:cubicBezTo>
                    <a:pt x="27" y="56"/>
                    <a:pt x="27" y="56"/>
                    <a:pt x="27" y="56"/>
                  </a:cubicBezTo>
                </a:path>
              </a:pathLst>
            </a:custGeom>
            <a:solidFill>
              <a:srgbClr val="52D2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ṡľiḓê"/>
            <p:cNvSpPr/>
            <p:nvPr>
              <p:custDataLst>
                <p:tags r:id="rId26"/>
              </p:custDataLst>
            </p:nvPr>
          </p:nvSpPr>
          <p:spPr bwMode="auto">
            <a:xfrm>
              <a:off x="6423025" y="4910138"/>
              <a:ext cx="658813" cy="98425"/>
            </a:xfrm>
            <a:custGeom>
              <a:avLst/>
              <a:gdLst>
                <a:gd name="T0" fmla="*/ 3 w 200"/>
                <a:gd name="T1" fmla="*/ 20 h 30"/>
                <a:gd name="T2" fmla="*/ 91 w 200"/>
                <a:gd name="T3" fmla="*/ 4 h 30"/>
                <a:gd name="T4" fmla="*/ 197 w 200"/>
                <a:gd name="T5" fmla="*/ 30 h 30"/>
                <a:gd name="T6" fmla="*/ 200 w 200"/>
                <a:gd name="T7" fmla="*/ 29 h 30"/>
                <a:gd name="T8" fmla="*/ 199 w 200"/>
                <a:gd name="T9" fmla="*/ 26 h 30"/>
                <a:gd name="T10" fmla="*/ 91 w 200"/>
                <a:gd name="T11" fmla="*/ 0 h 30"/>
                <a:gd name="T12" fmla="*/ 1 w 200"/>
                <a:gd name="T13" fmla="*/ 17 h 30"/>
                <a:gd name="T14" fmla="*/ 0 w 200"/>
                <a:gd name="T15" fmla="*/ 19 h 30"/>
                <a:gd name="T16" fmla="*/ 3 w 200"/>
                <a:gd name="T17"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30">
                  <a:moveTo>
                    <a:pt x="3" y="20"/>
                  </a:moveTo>
                  <a:cubicBezTo>
                    <a:pt x="29" y="9"/>
                    <a:pt x="61" y="4"/>
                    <a:pt x="91" y="4"/>
                  </a:cubicBezTo>
                  <a:cubicBezTo>
                    <a:pt x="133" y="4"/>
                    <a:pt x="174" y="14"/>
                    <a:pt x="197" y="30"/>
                  </a:cubicBezTo>
                  <a:cubicBezTo>
                    <a:pt x="198" y="30"/>
                    <a:pt x="199" y="30"/>
                    <a:pt x="200" y="29"/>
                  </a:cubicBezTo>
                  <a:cubicBezTo>
                    <a:pt x="200" y="28"/>
                    <a:pt x="200" y="27"/>
                    <a:pt x="199" y="26"/>
                  </a:cubicBezTo>
                  <a:cubicBezTo>
                    <a:pt x="175" y="10"/>
                    <a:pt x="134" y="0"/>
                    <a:pt x="91" y="0"/>
                  </a:cubicBezTo>
                  <a:cubicBezTo>
                    <a:pt x="60" y="0"/>
                    <a:pt x="28" y="5"/>
                    <a:pt x="1" y="17"/>
                  </a:cubicBezTo>
                  <a:cubicBezTo>
                    <a:pt x="0" y="17"/>
                    <a:pt x="0" y="18"/>
                    <a:pt x="0" y="19"/>
                  </a:cubicBezTo>
                  <a:cubicBezTo>
                    <a:pt x="1" y="20"/>
                    <a:pt x="2" y="21"/>
                    <a:pt x="3" y="20"/>
                  </a:cubicBezTo>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şľíḑe"/>
            <p:cNvSpPr/>
            <p:nvPr>
              <p:custDataLst>
                <p:tags r:id="rId27"/>
              </p:custDataLst>
            </p:nvPr>
          </p:nvSpPr>
          <p:spPr bwMode="auto">
            <a:xfrm>
              <a:off x="2944813" y="3627438"/>
              <a:ext cx="1227138" cy="628650"/>
            </a:xfrm>
            <a:custGeom>
              <a:avLst/>
              <a:gdLst>
                <a:gd name="T0" fmla="*/ 303 w 372"/>
                <a:gd name="T1" fmla="*/ 95 h 191"/>
                <a:gd name="T2" fmla="*/ 237 w 372"/>
                <a:gd name="T3" fmla="*/ 37 h 191"/>
                <a:gd name="T4" fmla="*/ 201 w 372"/>
                <a:gd name="T5" fmla="*/ 44 h 191"/>
                <a:gd name="T6" fmla="*/ 152 w 372"/>
                <a:gd name="T7" fmla="*/ 51 h 191"/>
                <a:gd name="T8" fmla="*/ 34 w 372"/>
                <a:gd name="T9" fmla="*/ 13 h 191"/>
                <a:gd name="T10" fmla="*/ 8 w 372"/>
                <a:gd name="T11" fmla="*/ 55 h 191"/>
                <a:gd name="T12" fmla="*/ 58 w 372"/>
                <a:gd name="T13" fmla="*/ 99 h 191"/>
                <a:gd name="T14" fmla="*/ 95 w 372"/>
                <a:gd name="T15" fmla="*/ 128 h 191"/>
                <a:gd name="T16" fmla="*/ 96 w 372"/>
                <a:gd name="T17" fmla="*/ 128 h 191"/>
                <a:gd name="T18" fmla="*/ 113 w 372"/>
                <a:gd name="T19" fmla="*/ 162 h 191"/>
                <a:gd name="T20" fmla="*/ 179 w 372"/>
                <a:gd name="T21" fmla="*/ 159 h 191"/>
                <a:gd name="T22" fmla="*/ 223 w 372"/>
                <a:gd name="T23" fmla="*/ 149 h 191"/>
                <a:gd name="T24" fmla="*/ 279 w 372"/>
                <a:gd name="T25" fmla="*/ 184 h 191"/>
                <a:gd name="T26" fmla="*/ 304 w 372"/>
                <a:gd name="T27" fmla="*/ 182 h 191"/>
                <a:gd name="T28" fmla="*/ 365 w 372"/>
                <a:gd name="T29" fmla="*/ 190 h 191"/>
                <a:gd name="T30" fmla="*/ 371 w 372"/>
                <a:gd name="T31" fmla="*/ 187 h 191"/>
                <a:gd name="T32" fmla="*/ 370 w 372"/>
                <a:gd name="T33" fmla="*/ 182 h 191"/>
                <a:gd name="T34" fmla="*/ 303 w 372"/>
                <a:gd name="T35" fmla="*/ 9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2" h="191">
                  <a:moveTo>
                    <a:pt x="303" y="95"/>
                  </a:moveTo>
                  <a:cubicBezTo>
                    <a:pt x="274" y="81"/>
                    <a:pt x="261" y="45"/>
                    <a:pt x="237" y="37"/>
                  </a:cubicBezTo>
                  <a:cubicBezTo>
                    <a:pt x="222" y="31"/>
                    <a:pt x="213" y="37"/>
                    <a:pt x="201" y="44"/>
                  </a:cubicBezTo>
                  <a:cubicBezTo>
                    <a:pt x="189" y="49"/>
                    <a:pt x="175" y="55"/>
                    <a:pt x="152" y="51"/>
                  </a:cubicBezTo>
                  <a:cubicBezTo>
                    <a:pt x="112" y="44"/>
                    <a:pt x="100" y="0"/>
                    <a:pt x="34" y="13"/>
                  </a:cubicBezTo>
                  <a:cubicBezTo>
                    <a:pt x="14" y="18"/>
                    <a:pt x="0" y="35"/>
                    <a:pt x="8" y="55"/>
                  </a:cubicBezTo>
                  <a:cubicBezTo>
                    <a:pt x="14" y="76"/>
                    <a:pt x="42" y="89"/>
                    <a:pt x="58" y="99"/>
                  </a:cubicBezTo>
                  <a:cubicBezTo>
                    <a:pt x="73" y="108"/>
                    <a:pt x="87" y="112"/>
                    <a:pt x="95" y="128"/>
                  </a:cubicBezTo>
                  <a:cubicBezTo>
                    <a:pt x="96" y="128"/>
                    <a:pt x="96" y="128"/>
                    <a:pt x="96" y="128"/>
                  </a:cubicBezTo>
                  <a:cubicBezTo>
                    <a:pt x="102" y="141"/>
                    <a:pt x="99" y="152"/>
                    <a:pt x="113" y="162"/>
                  </a:cubicBezTo>
                  <a:cubicBezTo>
                    <a:pt x="133" y="176"/>
                    <a:pt x="156" y="168"/>
                    <a:pt x="179" y="159"/>
                  </a:cubicBezTo>
                  <a:cubicBezTo>
                    <a:pt x="194" y="154"/>
                    <a:pt x="209" y="148"/>
                    <a:pt x="223" y="149"/>
                  </a:cubicBezTo>
                  <a:cubicBezTo>
                    <a:pt x="249" y="150"/>
                    <a:pt x="248" y="177"/>
                    <a:pt x="279" y="184"/>
                  </a:cubicBezTo>
                  <a:cubicBezTo>
                    <a:pt x="292" y="188"/>
                    <a:pt x="298" y="185"/>
                    <a:pt x="304" y="182"/>
                  </a:cubicBezTo>
                  <a:cubicBezTo>
                    <a:pt x="314" y="178"/>
                    <a:pt x="326" y="175"/>
                    <a:pt x="365" y="190"/>
                  </a:cubicBezTo>
                  <a:cubicBezTo>
                    <a:pt x="368" y="191"/>
                    <a:pt x="370" y="189"/>
                    <a:pt x="371" y="187"/>
                  </a:cubicBezTo>
                  <a:cubicBezTo>
                    <a:pt x="372" y="185"/>
                    <a:pt x="371" y="184"/>
                    <a:pt x="370" y="182"/>
                  </a:cubicBezTo>
                  <a:cubicBezTo>
                    <a:pt x="325" y="135"/>
                    <a:pt x="346" y="116"/>
                    <a:pt x="303" y="95"/>
                  </a:cubicBezTo>
                </a:path>
              </a:pathLst>
            </a:custGeom>
            <a:solidFill>
              <a:srgbClr val="4A8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şlíḑe"/>
            <p:cNvSpPr/>
            <p:nvPr>
              <p:custDataLst>
                <p:tags r:id="rId28"/>
              </p:custDataLst>
            </p:nvPr>
          </p:nvSpPr>
          <p:spPr bwMode="auto">
            <a:xfrm>
              <a:off x="2944813" y="3627438"/>
              <a:ext cx="1227138" cy="628650"/>
            </a:xfrm>
            <a:custGeom>
              <a:avLst/>
              <a:gdLst>
                <a:gd name="T0" fmla="*/ 303 w 372"/>
                <a:gd name="T1" fmla="*/ 95 h 191"/>
                <a:gd name="T2" fmla="*/ 237 w 372"/>
                <a:gd name="T3" fmla="*/ 37 h 191"/>
                <a:gd name="T4" fmla="*/ 201 w 372"/>
                <a:gd name="T5" fmla="*/ 44 h 191"/>
                <a:gd name="T6" fmla="*/ 152 w 372"/>
                <a:gd name="T7" fmla="*/ 51 h 191"/>
                <a:gd name="T8" fmla="*/ 34 w 372"/>
                <a:gd name="T9" fmla="*/ 13 h 191"/>
                <a:gd name="T10" fmla="*/ 8 w 372"/>
                <a:gd name="T11" fmla="*/ 55 h 191"/>
                <a:gd name="T12" fmla="*/ 58 w 372"/>
                <a:gd name="T13" fmla="*/ 99 h 191"/>
                <a:gd name="T14" fmla="*/ 95 w 372"/>
                <a:gd name="T15" fmla="*/ 128 h 191"/>
                <a:gd name="T16" fmla="*/ 96 w 372"/>
                <a:gd name="T17" fmla="*/ 128 h 191"/>
                <a:gd name="T18" fmla="*/ 113 w 372"/>
                <a:gd name="T19" fmla="*/ 162 h 191"/>
                <a:gd name="T20" fmla="*/ 179 w 372"/>
                <a:gd name="T21" fmla="*/ 159 h 191"/>
                <a:gd name="T22" fmla="*/ 223 w 372"/>
                <a:gd name="T23" fmla="*/ 149 h 191"/>
                <a:gd name="T24" fmla="*/ 279 w 372"/>
                <a:gd name="T25" fmla="*/ 184 h 191"/>
                <a:gd name="T26" fmla="*/ 304 w 372"/>
                <a:gd name="T27" fmla="*/ 182 h 191"/>
                <a:gd name="T28" fmla="*/ 365 w 372"/>
                <a:gd name="T29" fmla="*/ 190 h 191"/>
                <a:gd name="T30" fmla="*/ 371 w 372"/>
                <a:gd name="T31" fmla="*/ 187 h 191"/>
                <a:gd name="T32" fmla="*/ 370 w 372"/>
                <a:gd name="T33" fmla="*/ 182 h 191"/>
                <a:gd name="T34" fmla="*/ 303 w 372"/>
                <a:gd name="T35" fmla="*/ 9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2" h="191">
                  <a:moveTo>
                    <a:pt x="303" y="95"/>
                  </a:moveTo>
                  <a:cubicBezTo>
                    <a:pt x="274" y="81"/>
                    <a:pt x="261" y="45"/>
                    <a:pt x="237" y="37"/>
                  </a:cubicBezTo>
                  <a:cubicBezTo>
                    <a:pt x="222" y="31"/>
                    <a:pt x="213" y="37"/>
                    <a:pt x="201" y="44"/>
                  </a:cubicBezTo>
                  <a:cubicBezTo>
                    <a:pt x="189" y="49"/>
                    <a:pt x="175" y="55"/>
                    <a:pt x="152" y="51"/>
                  </a:cubicBezTo>
                  <a:cubicBezTo>
                    <a:pt x="112" y="44"/>
                    <a:pt x="100" y="0"/>
                    <a:pt x="34" y="13"/>
                  </a:cubicBezTo>
                  <a:cubicBezTo>
                    <a:pt x="14" y="18"/>
                    <a:pt x="0" y="35"/>
                    <a:pt x="8" y="55"/>
                  </a:cubicBezTo>
                  <a:cubicBezTo>
                    <a:pt x="14" y="76"/>
                    <a:pt x="42" y="89"/>
                    <a:pt x="58" y="99"/>
                  </a:cubicBezTo>
                  <a:cubicBezTo>
                    <a:pt x="73" y="108"/>
                    <a:pt x="87" y="112"/>
                    <a:pt x="95" y="128"/>
                  </a:cubicBezTo>
                  <a:cubicBezTo>
                    <a:pt x="96" y="128"/>
                    <a:pt x="96" y="128"/>
                    <a:pt x="96" y="128"/>
                  </a:cubicBezTo>
                  <a:cubicBezTo>
                    <a:pt x="102" y="141"/>
                    <a:pt x="99" y="152"/>
                    <a:pt x="113" y="162"/>
                  </a:cubicBezTo>
                  <a:cubicBezTo>
                    <a:pt x="133" y="176"/>
                    <a:pt x="156" y="168"/>
                    <a:pt x="179" y="159"/>
                  </a:cubicBezTo>
                  <a:cubicBezTo>
                    <a:pt x="194" y="154"/>
                    <a:pt x="209" y="148"/>
                    <a:pt x="223" y="149"/>
                  </a:cubicBezTo>
                  <a:cubicBezTo>
                    <a:pt x="249" y="150"/>
                    <a:pt x="248" y="177"/>
                    <a:pt x="279" y="184"/>
                  </a:cubicBezTo>
                  <a:cubicBezTo>
                    <a:pt x="292" y="188"/>
                    <a:pt x="298" y="185"/>
                    <a:pt x="304" y="182"/>
                  </a:cubicBezTo>
                  <a:cubicBezTo>
                    <a:pt x="314" y="178"/>
                    <a:pt x="326" y="175"/>
                    <a:pt x="365" y="190"/>
                  </a:cubicBezTo>
                  <a:cubicBezTo>
                    <a:pt x="368" y="191"/>
                    <a:pt x="370" y="189"/>
                    <a:pt x="371" y="187"/>
                  </a:cubicBezTo>
                  <a:cubicBezTo>
                    <a:pt x="372" y="185"/>
                    <a:pt x="371" y="184"/>
                    <a:pt x="370" y="182"/>
                  </a:cubicBezTo>
                  <a:cubicBezTo>
                    <a:pt x="325" y="135"/>
                    <a:pt x="346" y="116"/>
                    <a:pt x="303" y="95"/>
                  </a:cubicBezTo>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sḻídè"/>
            <p:cNvSpPr/>
            <p:nvPr>
              <p:custDataLst>
                <p:tags r:id="rId29"/>
              </p:custDataLst>
            </p:nvPr>
          </p:nvSpPr>
          <p:spPr bwMode="auto">
            <a:xfrm>
              <a:off x="3078163" y="3756026"/>
              <a:ext cx="863600" cy="300038"/>
            </a:xfrm>
            <a:custGeom>
              <a:avLst/>
              <a:gdLst>
                <a:gd name="T0" fmla="*/ 2 w 262"/>
                <a:gd name="T1" fmla="*/ 0 h 91"/>
                <a:gd name="T2" fmla="*/ 2 w 262"/>
                <a:gd name="T3" fmla="*/ 0 h 91"/>
                <a:gd name="T4" fmla="*/ 2 w 262"/>
                <a:gd name="T5" fmla="*/ 3 h 91"/>
                <a:gd name="T6" fmla="*/ 3 w 262"/>
                <a:gd name="T7" fmla="*/ 3 h 91"/>
                <a:gd name="T8" fmla="*/ 3 w 262"/>
                <a:gd name="T9" fmla="*/ 3 h 91"/>
                <a:gd name="T10" fmla="*/ 85 w 262"/>
                <a:gd name="T11" fmla="*/ 36 h 91"/>
                <a:gd name="T12" fmla="*/ 116 w 262"/>
                <a:gd name="T13" fmla="*/ 53 h 91"/>
                <a:gd name="T14" fmla="*/ 124 w 262"/>
                <a:gd name="T15" fmla="*/ 54 h 91"/>
                <a:gd name="T16" fmla="*/ 135 w 262"/>
                <a:gd name="T17" fmla="*/ 53 h 91"/>
                <a:gd name="T18" fmla="*/ 146 w 262"/>
                <a:gd name="T19" fmla="*/ 52 h 91"/>
                <a:gd name="T20" fmla="*/ 158 w 262"/>
                <a:gd name="T21" fmla="*/ 54 h 91"/>
                <a:gd name="T22" fmla="*/ 188 w 262"/>
                <a:gd name="T23" fmla="*/ 71 h 91"/>
                <a:gd name="T24" fmla="*/ 194 w 262"/>
                <a:gd name="T25" fmla="*/ 71 h 91"/>
                <a:gd name="T26" fmla="*/ 207 w 262"/>
                <a:gd name="T27" fmla="*/ 70 h 91"/>
                <a:gd name="T28" fmla="*/ 220 w 262"/>
                <a:gd name="T29" fmla="*/ 69 h 91"/>
                <a:gd name="T30" fmla="*/ 231 w 262"/>
                <a:gd name="T31" fmla="*/ 70 h 91"/>
                <a:gd name="T32" fmla="*/ 262 w 262"/>
                <a:gd name="T33" fmla="*/ 91 h 91"/>
                <a:gd name="T34" fmla="*/ 251 w 262"/>
                <a:gd name="T35" fmla="*/ 77 h 91"/>
                <a:gd name="T36" fmla="*/ 235 w 262"/>
                <a:gd name="T37" fmla="*/ 68 h 91"/>
                <a:gd name="T38" fmla="*/ 217 w 262"/>
                <a:gd name="T39" fmla="*/ 64 h 91"/>
                <a:gd name="T40" fmla="*/ 216 w 262"/>
                <a:gd name="T41" fmla="*/ 64 h 91"/>
                <a:gd name="T42" fmla="*/ 192 w 262"/>
                <a:gd name="T43" fmla="*/ 67 h 91"/>
                <a:gd name="T44" fmla="*/ 189 w 262"/>
                <a:gd name="T45" fmla="*/ 67 h 91"/>
                <a:gd name="T46" fmla="*/ 157 w 262"/>
                <a:gd name="T47" fmla="*/ 50 h 91"/>
                <a:gd name="T48" fmla="*/ 146 w 262"/>
                <a:gd name="T49" fmla="*/ 48 h 91"/>
                <a:gd name="T50" fmla="*/ 135 w 262"/>
                <a:gd name="T51" fmla="*/ 49 h 91"/>
                <a:gd name="T52" fmla="*/ 123 w 262"/>
                <a:gd name="T53" fmla="*/ 50 h 91"/>
                <a:gd name="T54" fmla="*/ 116 w 262"/>
                <a:gd name="T55" fmla="*/ 49 h 91"/>
                <a:gd name="T56" fmla="*/ 80 w 262"/>
                <a:gd name="T57" fmla="*/ 27 h 91"/>
                <a:gd name="T58" fmla="*/ 2 w 262"/>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2" h="91">
                  <a:moveTo>
                    <a:pt x="2" y="0"/>
                  </a:moveTo>
                  <a:cubicBezTo>
                    <a:pt x="2" y="0"/>
                    <a:pt x="2" y="0"/>
                    <a:pt x="2" y="0"/>
                  </a:cubicBezTo>
                  <a:cubicBezTo>
                    <a:pt x="0" y="0"/>
                    <a:pt x="1" y="3"/>
                    <a:pt x="2" y="3"/>
                  </a:cubicBezTo>
                  <a:cubicBezTo>
                    <a:pt x="2" y="3"/>
                    <a:pt x="2" y="3"/>
                    <a:pt x="3" y="3"/>
                  </a:cubicBezTo>
                  <a:cubicBezTo>
                    <a:pt x="3" y="3"/>
                    <a:pt x="3" y="3"/>
                    <a:pt x="3" y="3"/>
                  </a:cubicBezTo>
                  <a:cubicBezTo>
                    <a:pt x="35" y="3"/>
                    <a:pt x="61" y="16"/>
                    <a:pt x="85" y="36"/>
                  </a:cubicBezTo>
                  <a:cubicBezTo>
                    <a:pt x="95" y="43"/>
                    <a:pt x="105" y="50"/>
                    <a:pt x="116" y="53"/>
                  </a:cubicBezTo>
                  <a:cubicBezTo>
                    <a:pt x="119" y="54"/>
                    <a:pt x="121" y="54"/>
                    <a:pt x="124" y="54"/>
                  </a:cubicBezTo>
                  <a:cubicBezTo>
                    <a:pt x="127" y="54"/>
                    <a:pt x="131" y="54"/>
                    <a:pt x="135" y="53"/>
                  </a:cubicBezTo>
                  <a:cubicBezTo>
                    <a:pt x="139" y="52"/>
                    <a:pt x="143" y="52"/>
                    <a:pt x="146" y="52"/>
                  </a:cubicBezTo>
                  <a:cubicBezTo>
                    <a:pt x="150" y="52"/>
                    <a:pt x="154" y="52"/>
                    <a:pt x="158" y="54"/>
                  </a:cubicBezTo>
                  <a:cubicBezTo>
                    <a:pt x="168" y="59"/>
                    <a:pt x="176" y="69"/>
                    <a:pt x="188" y="71"/>
                  </a:cubicBezTo>
                  <a:cubicBezTo>
                    <a:pt x="190" y="71"/>
                    <a:pt x="192" y="71"/>
                    <a:pt x="194" y="71"/>
                  </a:cubicBezTo>
                  <a:cubicBezTo>
                    <a:pt x="198" y="71"/>
                    <a:pt x="203" y="71"/>
                    <a:pt x="207" y="70"/>
                  </a:cubicBezTo>
                  <a:cubicBezTo>
                    <a:pt x="211" y="69"/>
                    <a:pt x="216" y="69"/>
                    <a:pt x="220" y="69"/>
                  </a:cubicBezTo>
                  <a:cubicBezTo>
                    <a:pt x="224" y="69"/>
                    <a:pt x="227" y="69"/>
                    <a:pt x="231" y="70"/>
                  </a:cubicBezTo>
                  <a:cubicBezTo>
                    <a:pt x="243" y="74"/>
                    <a:pt x="253" y="82"/>
                    <a:pt x="262" y="91"/>
                  </a:cubicBezTo>
                  <a:cubicBezTo>
                    <a:pt x="259" y="86"/>
                    <a:pt x="255" y="82"/>
                    <a:pt x="251" y="77"/>
                  </a:cubicBezTo>
                  <a:cubicBezTo>
                    <a:pt x="246" y="74"/>
                    <a:pt x="241" y="70"/>
                    <a:pt x="235" y="68"/>
                  </a:cubicBezTo>
                  <a:cubicBezTo>
                    <a:pt x="229" y="66"/>
                    <a:pt x="223" y="64"/>
                    <a:pt x="217" y="64"/>
                  </a:cubicBezTo>
                  <a:cubicBezTo>
                    <a:pt x="217" y="64"/>
                    <a:pt x="217" y="64"/>
                    <a:pt x="216" y="64"/>
                  </a:cubicBezTo>
                  <a:cubicBezTo>
                    <a:pt x="208" y="64"/>
                    <a:pt x="201" y="67"/>
                    <a:pt x="192" y="67"/>
                  </a:cubicBezTo>
                  <a:cubicBezTo>
                    <a:pt x="191" y="67"/>
                    <a:pt x="190" y="67"/>
                    <a:pt x="189" y="67"/>
                  </a:cubicBezTo>
                  <a:cubicBezTo>
                    <a:pt x="176" y="66"/>
                    <a:pt x="168" y="55"/>
                    <a:pt x="157" y="50"/>
                  </a:cubicBezTo>
                  <a:cubicBezTo>
                    <a:pt x="153" y="48"/>
                    <a:pt x="150" y="48"/>
                    <a:pt x="146" y="48"/>
                  </a:cubicBezTo>
                  <a:cubicBezTo>
                    <a:pt x="142" y="48"/>
                    <a:pt x="139" y="48"/>
                    <a:pt x="135" y="49"/>
                  </a:cubicBezTo>
                  <a:cubicBezTo>
                    <a:pt x="131" y="50"/>
                    <a:pt x="127" y="50"/>
                    <a:pt x="123" y="50"/>
                  </a:cubicBezTo>
                  <a:cubicBezTo>
                    <a:pt x="121" y="50"/>
                    <a:pt x="118" y="50"/>
                    <a:pt x="116" y="49"/>
                  </a:cubicBezTo>
                  <a:cubicBezTo>
                    <a:pt x="102" y="46"/>
                    <a:pt x="91" y="36"/>
                    <a:pt x="80" y="27"/>
                  </a:cubicBezTo>
                  <a:cubicBezTo>
                    <a:pt x="57" y="10"/>
                    <a:pt x="31" y="0"/>
                    <a:pt x="2" y="0"/>
                  </a:cubicBezTo>
                </a:path>
              </a:pathLst>
            </a:custGeom>
            <a:solidFill>
              <a:srgbClr val="26C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ṣḷîḍè"/>
            <p:cNvSpPr/>
            <p:nvPr>
              <p:custDataLst>
                <p:tags r:id="rId30"/>
              </p:custDataLst>
            </p:nvPr>
          </p:nvSpPr>
          <p:spPr bwMode="auto">
            <a:xfrm>
              <a:off x="3427413" y="4467226"/>
              <a:ext cx="1441450" cy="558800"/>
            </a:xfrm>
            <a:custGeom>
              <a:avLst/>
              <a:gdLst>
                <a:gd name="T0" fmla="*/ 437 w 437"/>
                <a:gd name="T1" fmla="*/ 34 h 169"/>
                <a:gd name="T2" fmla="*/ 305 w 437"/>
                <a:gd name="T3" fmla="*/ 42 h 169"/>
                <a:gd name="T4" fmla="*/ 216 w 437"/>
                <a:gd name="T5" fmla="*/ 21 h 169"/>
                <a:gd name="T6" fmla="*/ 124 w 437"/>
                <a:gd name="T7" fmla="*/ 5 h 169"/>
                <a:gd name="T8" fmla="*/ 102 w 437"/>
                <a:gd name="T9" fmla="*/ 22 h 169"/>
                <a:gd name="T10" fmla="*/ 106 w 437"/>
                <a:gd name="T11" fmla="*/ 35 h 169"/>
                <a:gd name="T12" fmla="*/ 135 w 437"/>
                <a:gd name="T13" fmla="*/ 51 h 169"/>
                <a:gd name="T14" fmla="*/ 171 w 437"/>
                <a:gd name="T15" fmla="*/ 60 h 169"/>
                <a:gd name="T16" fmla="*/ 169 w 437"/>
                <a:gd name="T17" fmla="*/ 82 h 169"/>
                <a:gd name="T18" fmla="*/ 169 w 437"/>
                <a:gd name="T19" fmla="*/ 82 h 169"/>
                <a:gd name="T20" fmla="*/ 139 w 437"/>
                <a:gd name="T21" fmla="*/ 80 h 169"/>
                <a:gd name="T22" fmla="*/ 74 w 437"/>
                <a:gd name="T23" fmla="*/ 69 h 169"/>
                <a:gd name="T24" fmla="*/ 6 w 437"/>
                <a:gd name="T25" fmla="*/ 103 h 169"/>
                <a:gd name="T26" fmla="*/ 1 w 437"/>
                <a:gd name="T27" fmla="*/ 132 h 169"/>
                <a:gd name="T28" fmla="*/ 54 w 437"/>
                <a:gd name="T29" fmla="*/ 167 h 169"/>
                <a:gd name="T30" fmla="*/ 101 w 437"/>
                <a:gd name="T31" fmla="*/ 154 h 169"/>
                <a:gd name="T32" fmla="*/ 209 w 437"/>
                <a:gd name="T33" fmla="*/ 156 h 169"/>
                <a:gd name="T34" fmla="*/ 437 w 437"/>
                <a:gd name="T35"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169">
                  <a:moveTo>
                    <a:pt x="437" y="34"/>
                  </a:moveTo>
                  <a:cubicBezTo>
                    <a:pt x="343" y="44"/>
                    <a:pt x="328" y="52"/>
                    <a:pt x="305" y="42"/>
                  </a:cubicBezTo>
                  <a:cubicBezTo>
                    <a:pt x="276" y="29"/>
                    <a:pt x="246" y="33"/>
                    <a:pt x="216" y="21"/>
                  </a:cubicBezTo>
                  <a:cubicBezTo>
                    <a:pt x="187" y="9"/>
                    <a:pt x="156" y="0"/>
                    <a:pt x="124" y="5"/>
                  </a:cubicBezTo>
                  <a:cubicBezTo>
                    <a:pt x="115" y="6"/>
                    <a:pt x="104" y="10"/>
                    <a:pt x="102" y="22"/>
                  </a:cubicBezTo>
                  <a:cubicBezTo>
                    <a:pt x="102" y="26"/>
                    <a:pt x="103" y="31"/>
                    <a:pt x="106" y="35"/>
                  </a:cubicBezTo>
                  <a:cubicBezTo>
                    <a:pt x="113" y="44"/>
                    <a:pt x="124" y="48"/>
                    <a:pt x="135" y="51"/>
                  </a:cubicBezTo>
                  <a:cubicBezTo>
                    <a:pt x="171" y="60"/>
                    <a:pt x="171" y="60"/>
                    <a:pt x="171" y="60"/>
                  </a:cubicBezTo>
                  <a:cubicBezTo>
                    <a:pt x="182" y="64"/>
                    <a:pt x="181" y="81"/>
                    <a:pt x="169" y="82"/>
                  </a:cubicBezTo>
                  <a:cubicBezTo>
                    <a:pt x="169" y="82"/>
                    <a:pt x="169" y="82"/>
                    <a:pt x="169" y="82"/>
                  </a:cubicBezTo>
                  <a:cubicBezTo>
                    <a:pt x="159" y="84"/>
                    <a:pt x="149" y="82"/>
                    <a:pt x="139" y="80"/>
                  </a:cubicBezTo>
                  <a:cubicBezTo>
                    <a:pt x="118" y="75"/>
                    <a:pt x="96" y="69"/>
                    <a:pt x="74" y="69"/>
                  </a:cubicBezTo>
                  <a:cubicBezTo>
                    <a:pt x="48" y="69"/>
                    <a:pt x="19" y="79"/>
                    <a:pt x="6" y="103"/>
                  </a:cubicBezTo>
                  <a:cubicBezTo>
                    <a:pt x="1" y="112"/>
                    <a:pt x="0" y="123"/>
                    <a:pt x="1" y="132"/>
                  </a:cubicBezTo>
                  <a:cubicBezTo>
                    <a:pt x="6" y="160"/>
                    <a:pt x="32" y="169"/>
                    <a:pt x="54" y="167"/>
                  </a:cubicBezTo>
                  <a:cubicBezTo>
                    <a:pt x="70" y="165"/>
                    <a:pt x="86" y="159"/>
                    <a:pt x="101" y="154"/>
                  </a:cubicBezTo>
                  <a:cubicBezTo>
                    <a:pt x="138" y="140"/>
                    <a:pt x="169" y="155"/>
                    <a:pt x="209" y="156"/>
                  </a:cubicBezTo>
                  <a:cubicBezTo>
                    <a:pt x="317" y="159"/>
                    <a:pt x="437" y="34"/>
                    <a:pt x="437" y="34"/>
                  </a:cubicBezTo>
                </a:path>
              </a:pathLst>
            </a:custGeom>
            <a:solidFill>
              <a:srgbClr val="7EE8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íṩliḓê"/>
            <p:cNvSpPr/>
            <p:nvPr>
              <p:custDataLst>
                <p:tags r:id="rId31"/>
              </p:custDataLst>
            </p:nvPr>
          </p:nvSpPr>
          <p:spPr bwMode="auto">
            <a:xfrm>
              <a:off x="3522663" y="4583113"/>
              <a:ext cx="993775" cy="287338"/>
            </a:xfrm>
            <a:custGeom>
              <a:avLst/>
              <a:gdLst>
                <a:gd name="T0" fmla="*/ 2 w 301"/>
                <a:gd name="T1" fmla="*/ 87 h 87"/>
                <a:gd name="T2" fmla="*/ 202 w 301"/>
                <a:gd name="T3" fmla="*/ 51 h 87"/>
                <a:gd name="T4" fmla="*/ 238 w 301"/>
                <a:gd name="T5" fmla="*/ 40 h 87"/>
                <a:gd name="T6" fmla="*/ 300 w 301"/>
                <a:gd name="T7" fmla="*/ 4 h 87"/>
                <a:gd name="T8" fmla="*/ 300 w 301"/>
                <a:gd name="T9" fmla="*/ 1 h 87"/>
                <a:gd name="T10" fmla="*/ 297 w 301"/>
                <a:gd name="T11" fmla="*/ 0 h 87"/>
                <a:gd name="T12" fmla="*/ 236 w 301"/>
                <a:gd name="T13" fmla="*/ 36 h 87"/>
                <a:gd name="T14" fmla="*/ 201 w 301"/>
                <a:gd name="T15" fmla="*/ 47 h 87"/>
                <a:gd name="T16" fmla="*/ 2 w 301"/>
                <a:gd name="T17" fmla="*/ 83 h 87"/>
                <a:gd name="T18" fmla="*/ 0 w 301"/>
                <a:gd name="T19" fmla="*/ 85 h 87"/>
                <a:gd name="T20" fmla="*/ 2 w 301"/>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87">
                  <a:moveTo>
                    <a:pt x="2" y="87"/>
                  </a:moveTo>
                  <a:cubicBezTo>
                    <a:pt x="69" y="79"/>
                    <a:pt x="137" y="72"/>
                    <a:pt x="202" y="51"/>
                  </a:cubicBezTo>
                  <a:cubicBezTo>
                    <a:pt x="212" y="48"/>
                    <a:pt x="223" y="46"/>
                    <a:pt x="238" y="40"/>
                  </a:cubicBezTo>
                  <a:cubicBezTo>
                    <a:pt x="253" y="34"/>
                    <a:pt x="273" y="23"/>
                    <a:pt x="300" y="4"/>
                  </a:cubicBezTo>
                  <a:cubicBezTo>
                    <a:pt x="301" y="3"/>
                    <a:pt x="301" y="2"/>
                    <a:pt x="300" y="1"/>
                  </a:cubicBezTo>
                  <a:cubicBezTo>
                    <a:pt x="300" y="0"/>
                    <a:pt x="298" y="0"/>
                    <a:pt x="297" y="0"/>
                  </a:cubicBezTo>
                  <a:cubicBezTo>
                    <a:pt x="271" y="20"/>
                    <a:pt x="251" y="30"/>
                    <a:pt x="236" y="36"/>
                  </a:cubicBezTo>
                  <a:cubicBezTo>
                    <a:pt x="221" y="42"/>
                    <a:pt x="211" y="44"/>
                    <a:pt x="201" y="47"/>
                  </a:cubicBezTo>
                  <a:cubicBezTo>
                    <a:pt x="137" y="68"/>
                    <a:pt x="69" y="76"/>
                    <a:pt x="2" y="83"/>
                  </a:cubicBezTo>
                  <a:cubicBezTo>
                    <a:pt x="0" y="83"/>
                    <a:pt x="0" y="84"/>
                    <a:pt x="0" y="85"/>
                  </a:cubicBezTo>
                  <a:cubicBezTo>
                    <a:pt x="0" y="87"/>
                    <a:pt x="1" y="87"/>
                    <a:pt x="2" y="87"/>
                  </a:cubicBezTo>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şliḑè"/>
            <p:cNvSpPr/>
            <p:nvPr>
              <p:custDataLst>
                <p:tags r:id="rId32"/>
              </p:custDataLst>
            </p:nvPr>
          </p:nvSpPr>
          <p:spPr bwMode="auto">
            <a:xfrm>
              <a:off x="3433763" y="2498726"/>
              <a:ext cx="1062038" cy="1398588"/>
            </a:xfrm>
            <a:custGeom>
              <a:avLst/>
              <a:gdLst>
                <a:gd name="T0" fmla="*/ 138 w 322"/>
                <a:gd name="T1" fmla="*/ 326 h 424"/>
                <a:gd name="T2" fmla="*/ 145 w 322"/>
                <a:gd name="T3" fmla="*/ 331 h 424"/>
                <a:gd name="T4" fmla="*/ 179 w 322"/>
                <a:gd name="T5" fmla="*/ 348 h 424"/>
                <a:gd name="T6" fmla="*/ 193 w 322"/>
                <a:gd name="T7" fmla="*/ 371 h 424"/>
                <a:gd name="T8" fmla="*/ 196 w 322"/>
                <a:gd name="T9" fmla="*/ 376 h 424"/>
                <a:gd name="T10" fmla="*/ 239 w 322"/>
                <a:gd name="T11" fmla="*/ 397 h 424"/>
                <a:gd name="T12" fmla="*/ 258 w 322"/>
                <a:gd name="T13" fmla="*/ 396 h 424"/>
                <a:gd name="T14" fmla="*/ 291 w 322"/>
                <a:gd name="T15" fmla="*/ 404 h 424"/>
                <a:gd name="T16" fmla="*/ 313 w 322"/>
                <a:gd name="T17" fmla="*/ 422 h 424"/>
                <a:gd name="T18" fmla="*/ 319 w 322"/>
                <a:gd name="T19" fmla="*/ 423 h 424"/>
                <a:gd name="T20" fmla="*/ 322 w 322"/>
                <a:gd name="T21" fmla="*/ 418 h 424"/>
                <a:gd name="T22" fmla="*/ 300 w 322"/>
                <a:gd name="T23" fmla="*/ 379 h 424"/>
                <a:gd name="T24" fmla="*/ 232 w 322"/>
                <a:gd name="T25" fmla="*/ 300 h 424"/>
                <a:gd name="T26" fmla="*/ 233 w 322"/>
                <a:gd name="T27" fmla="*/ 273 h 424"/>
                <a:gd name="T28" fmla="*/ 226 w 322"/>
                <a:gd name="T29" fmla="*/ 261 h 424"/>
                <a:gd name="T30" fmla="*/ 196 w 322"/>
                <a:gd name="T31" fmla="*/ 241 h 424"/>
                <a:gd name="T32" fmla="*/ 179 w 322"/>
                <a:gd name="T33" fmla="*/ 158 h 424"/>
                <a:gd name="T34" fmla="*/ 136 w 322"/>
                <a:gd name="T35" fmla="*/ 102 h 424"/>
                <a:gd name="T36" fmla="*/ 97 w 322"/>
                <a:gd name="T37" fmla="*/ 32 h 424"/>
                <a:gd name="T38" fmla="*/ 22 w 322"/>
                <a:gd name="T39" fmla="*/ 30 h 424"/>
                <a:gd name="T40" fmla="*/ 19 w 322"/>
                <a:gd name="T41" fmla="*/ 131 h 424"/>
                <a:gd name="T42" fmla="*/ 27 w 322"/>
                <a:gd name="T43" fmla="*/ 152 h 424"/>
                <a:gd name="T44" fmla="*/ 75 w 322"/>
                <a:gd name="T45" fmla="*/ 204 h 424"/>
                <a:gd name="T46" fmla="*/ 101 w 322"/>
                <a:gd name="T47" fmla="*/ 240 h 424"/>
                <a:gd name="T48" fmla="*/ 109 w 322"/>
                <a:gd name="T49" fmla="*/ 265 h 424"/>
                <a:gd name="T50" fmla="*/ 110 w 322"/>
                <a:gd name="T51" fmla="*/ 271 h 424"/>
                <a:gd name="T52" fmla="*/ 138 w 322"/>
                <a:gd name="T53" fmla="*/ 32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424">
                  <a:moveTo>
                    <a:pt x="138" y="326"/>
                  </a:moveTo>
                  <a:cubicBezTo>
                    <a:pt x="140" y="328"/>
                    <a:pt x="142" y="330"/>
                    <a:pt x="145" y="331"/>
                  </a:cubicBezTo>
                  <a:cubicBezTo>
                    <a:pt x="157" y="336"/>
                    <a:pt x="170" y="337"/>
                    <a:pt x="179" y="348"/>
                  </a:cubicBezTo>
                  <a:cubicBezTo>
                    <a:pt x="185" y="354"/>
                    <a:pt x="188" y="363"/>
                    <a:pt x="193" y="371"/>
                  </a:cubicBezTo>
                  <a:cubicBezTo>
                    <a:pt x="194" y="372"/>
                    <a:pt x="195" y="374"/>
                    <a:pt x="196" y="376"/>
                  </a:cubicBezTo>
                  <a:cubicBezTo>
                    <a:pt x="210" y="395"/>
                    <a:pt x="224" y="397"/>
                    <a:pt x="239" y="397"/>
                  </a:cubicBezTo>
                  <a:cubicBezTo>
                    <a:pt x="245" y="397"/>
                    <a:pt x="252" y="396"/>
                    <a:pt x="258" y="396"/>
                  </a:cubicBezTo>
                  <a:cubicBezTo>
                    <a:pt x="268" y="396"/>
                    <a:pt x="279" y="398"/>
                    <a:pt x="291" y="404"/>
                  </a:cubicBezTo>
                  <a:cubicBezTo>
                    <a:pt x="298" y="408"/>
                    <a:pt x="305" y="414"/>
                    <a:pt x="313" y="422"/>
                  </a:cubicBezTo>
                  <a:cubicBezTo>
                    <a:pt x="315" y="424"/>
                    <a:pt x="317" y="424"/>
                    <a:pt x="319" y="423"/>
                  </a:cubicBezTo>
                  <a:cubicBezTo>
                    <a:pt x="321" y="422"/>
                    <a:pt x="322" y="420"/>
                    <a:pt x="322" y="418"/>
                  </a:cubicBezTo>
                  <a:cubicBezTo>
                    <a:pt x="318" y="400"/>
                    <a:pt x="310" y="388"/>
                    <a:pt x="300" y="379"/>
                  </a:cubicBezTo>
                  <a:cubicBezTo>
                    <a:pt x="274" y="354"/>
                    <a:pt x="235" y="352"/>
                    <a:pt x="232" y="300"/>
                  </a:cubicBezTo>
                  <a:cubicBezTo>
                    <a:pt x="232" y="289"/>
                    <a:pt x="234" y="281"/>
                    <a:pt x="233" y="273"/>
                  </a:cubicBezTo>
                  <a:cubicBezTo>
                    <a:pt x="232" y="269"/>
                    <a:pt x="230" y="265"/>
                    <a:pt x="226" y="261"/>
                  </a:cubicBezTo>
                  <a:cubicBezTo>
                    <a:pt x="218" y="252"/>
                    <a:pt x="206" y="248"/>
                    <a:pt x="196" y="241"/>
                  </a:cubicBezTo>
                  <a:cubicBezTo>
                    <a:pt x="168" y="222"/>
                    <a:pt x="181" y="189"/>
                    <a:pt x="179" y="158"/>
                  </a:cubicBezTo>
                  <a:cubicBezTo>
                    <a:pt x="177" y="133"/>
                    <a:pt x="155" y="117"/>
                    <a:pt x="136" y="102"/>
                  </a:cubicBezTo>
                  <a:cubicBezTo>
                    <a:pt x="113" y="85"/>
                    <a:pt x="113" y="55"/>
                    <a:pt x="97" y="32"/>
                  </a:cubicBezTo>
                  <a:cubicBezTo>
                    <a:pt x="82" y="9"/>
                    <a:pt x="43" y="0"/>
                    <a:pt x="22" y="30"/>
                  </a:cubicBezTo>
                  <a:cubicBezTo>
                    <a:pt x="0" y="61"/>
                    <a:pt x="12" y="99"/>
                    <a:pt x="19" y="131"/>
                  </a:cubicBezTo>
                  <a:cubicBezTo>
                    <a:pt x="20" y="139"/>
                    <a:pt x="23" y="146"/>
                    <a:pt x="27" y="152"/>
                  </a:cubicBezTo>
                  <a:cubicBezTo>
                    <a:pt x="38" y="173"/>
                    <a:pt x="58" y="187"/>
                    <a:pt x="75" y="204"/>
                  </a:cubicBezTo>
                  <a:cubicBezTo>
                    <a:pt x="86" y="215"/>
                    <a:pt x="95" y="227"/>
                    <a:pt x="101" y="240"/>
                  </a:cubicBezTo>
                  <a:cubicBezTo>
                    <a:pt x="105" y="248"/>
                    <a:pt x="107" y="256"/>
                    <a:pt x="109" y="265"/>
                  </a:cubicBezTo>
                  <a:cubicBezTo>
                    <a:pt x="109" y="267"/>
                    <a:pt x="110" y="269"/>
                    <a:pt x="110" y="271"/>
                  </a:cubicBezTo>
                  <a:cubicBezTo>
                    <a:pt x="114" y="293"/>
                    <a:pt x="119" y="312"/>
                    <a:pt x="138" y="326"/>
                  </a:cubicBezTo>
                </a:path>
              </a:pathLst>
            </a:custGeom>
            <a:solidFill>
              <a:srgbClr val="7EE8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Sliḋe"/>
            <p:cNvSpPr/>
            <p:nvPr>
              <p:custDataLst>
                <p:tags r:id="rId33"/>
              </p:custDataLst>
            </p:nvPr>
          </p:nvSpPr>
          <p:spPr bwMode="auto">
            <a:xfrm>
              <a:off x="3562350" y="2593976"/>
              <a:ext cx="484188" cy="808038"/>
            </a:xfrm>
            <a:custGeom>
              <a:avLst/>
              <a:gdLst>
                <a:gd name="T0" fmla="*/ 1 w 147"/>
                <a:gd name="T1" fmla="*/ 0 h 245"/>
                <a:gd name="T2" fmla="*/ 0 w 147"/>
                <a:gd name="T3" fmla="*/ 2 h 245"/>
                <a:gd name="T4" fmla="*/ 25 w 147"/>
                <a:gd name="T5" fmla="*/ 81 h 245"/>
                <a:gd name="T6" fmla="*/ 56 w 147"/>
                <a:gd name="T7" fmla="*/ 109 h 245"/>
                <a:gd name="T8" fmla="*/ 69 w 147"/>
                <a:gd name="T9" fmla="*/ 133 h 245"/>
                <a:gd name="T10" fmla="*/ 74 w 147"/>
                <a:gd name="T11" fmla="*/ 148 h 245"/>
                <a:gd name="T12" fmla="*/ 89 w 147"/>
                <a:gd name="T13" fmla="*/ 160 h 245"/>
                <a:gd name="T14" fmla="*/ 105 w 147"/>
                <a:gd name="T15" fmla="*/ 178 h 245"/>
                <a:gd name="T16" fmla="*/ 121 w 147"/>
                <a:gd name="T17" fmla="*/ 213 h 245"/>
                <a:gd name="T18" fmla="*/ 130 w 147"/>
                <a:gd name="T19" fmla="*/ 227 h 245"/>
                <a:gd name="T20" fmla="*/ 147 w 147"/>
                <a:gd name="T21" fmla="*/ 245 h 245"/>
                <a:gd name="T22" fmla="*/ 147 w 147"/>
                <a:gd name="T23" fmla="*/ 240 h 245"/>
                <a:gd name="T24" fmla="*/ 127 w 147"/>
                <a:gd name="T25" fmla="*/ 220 h 245"/>
                <a:gd name="T26" fmla="*/ 96 w 147"/>
                <a:gd name="T27" fmla="*/ 161 h 245"/>
                <a:gd name="T28" fmla="*/ 77 w 147"/>
                <a:gd name="T29" fmla="*/ 147 h 245"/>
                <a:gd name="T30" fmla="*/ 68 w 147"/>
                <a:gd name="T31" fmla="*/ 122 h 245"/>
                <a:gd name="T32" fmla="*/ 47 w 147"/>
                <a:gd name="T33" fmla="*/ 96 h 245"/>
                <a:gd name="T34" fmla="*/ 13 w 147"/>
                <a:gd name="T35" fmla="*/ 61 h 245"/>
                <a:gd name="T36" fmla="*/ 3 w 147"/>
                <a:gd name="T37" fmla="*/ 2 h 245"/>
                <a:gd name="T38" fmla="*/ 1 w 147"/>
                <a:gd name="T3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245">
                  <a:moveTo>
                    <a:pt x="1" y="0"/>
                  </a:moveTo>
                  <a:cubicBezTo>
                    <a:pt x="1" y="0"/>
                    <a:pt x="0" y="1"/>
                    <a:pt x="0" y="2"/>
                  </a:cubicBezTo>
                  <a:cubicBezTo>
                    <a:pt x="1" y="30"/>
                    <a:pt x="4" y="60"/>
                    <a:pt x="25" y="81"/>
                  </a:cubicBezTo>
                  <a:cubicBezTo>
                    <a:pt x="35" y="91"/>
                    <a:pt x="47" y="98"/>
                    <a:pt x="56" y="109"/>
                  </a:cubicBezTo>
                  <a:cubicBezTo>
                    <a:pt x="63" y="116"/>
                    <a:pt x="66" y="124"/>
                    <a:pt x="69" y="133"/>
                  </a:cubicBezTo>
                  <a:cubicBezTo>
                    <a:pt x="70" y="138"/>
                    <a:pt x="71" y="144"/>
                    <a:pt x="74" y="148"/>
                  </a:cubicBezTo>
                  <a:cubicBezTo>
                    <a:pt x="78" y="154"/>
                    <a:pt x="83" y="156"/>
                    <a:pt x="89" y="160"/>
                  </a:cubicBezTo>
                  <a:cubicBezTo>
                    <a:pt x="96" y="164"/>
                    <a:pt x="101" y="170"/>
                    <a:pt x="105" y="178"/>
                  </a:cubicBezTo>
                  <a:cubicBezTo>
                    <a:pt x="112" y="189"/>
                    <a:pt x="115" y="201"/>
                    <a:pt x="121" y="213"/>
                  </a:cubicBezTo>
                  <a:cubicBezTo>
                    <a:pt x="123" y="218"/>
                    <a:pt x="126" y="223"/>
                    <a:pt x="130" y="227"/>
                  </a:cubicBezTo>
                  <a:cubicBezTo>
                    <a:pt x="135" y="234"/>
                    <a:pt x="143" y="238"/>
                    <a:pt x="147" y="245"/>
                  </a:cubicBezTo>
                  <a:cubicBezTo>
                    <a:pt x="147" y="240"/>
                    <a:pt x="147" y="240"/>
                    <a:pt x="147" y="240"/>
                  </a:cubicBezTo>
                  <a:cubicBezTo>
                    <a:pt x="141" y="233"/>
                    <a:pt x="133" y="228"/>
                    <a:pt x="127" y="220"/>
                  </a:cubicBezTo>
                  <a:cubicBezTo>
                    <a:pt x="115" y="201"/>
                    <a:pt x="113" y="176"/>
                    <a:pt x="96" y="161"/>
                  </a:cubicBezTo>
                  <a:cubicBezTo>
                    <a:pt x="90" y="156"/>
                    <a:pt x="82" y="153"/>
                    <a:pt x="77" y="147"/>
                  </a:cubicBezTo>
                  <a:cubicBezTo>
                    <a:pt x="71" y="141"/>
                    <a:pt x="71" y="130"/>
                    <a:pt x="68" y="122"/>
                  </a:cubicBezTo>
                  <a:cubicBezTo>
                    <a:pt x="64" y="112"/>
                    <a:pt x="56" y="103"/>
                    <a:pt x="47" y="96"/>
                  </a:cubicBezTo>
                  <a:cubicBezTo>
                    <a:pt x="35" y="85"/>
                    <a:pt x="21" y="76"/>
                    <a:pt x="13" y="61"/>
                  </a:cubicBezTo>
                  <a:cubicBezTo>
                    <a:pt x="4" y="43"/>
                    <a:pt x="4" y="22"/>
                    <a:pt x="3" y="2"/>
                  </a:cubicBezTo>
                  <a:cubicBezTo>
                    <a:pt x="3" y="1"/>
                    <a:pt x="2" y="0"/>
                    <a:pt x="1" y="0"/>
                  </a:cubicBezTo>
                </a:path>
              </a:pathLst>
            </a:custGeom>
            <a:solidFill>
              <a:srgbClr val="91F0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šlïdé"/>
            <p:cNvSpPr/>
            <p:nvPr>
              <p:custDataLst>
                <p:tags r:id="rId34"/>
              </p:custDataLst>
            </p:nvPr>
          </p:nvSpPr>
          <p:spPr bwMode="auto">
            <a:xfrm>
              <a:off x="4924425" y="4632326"/>
              <a:ext cx="765175" cy="449263"/>
            </a:xfrm>
            <a:custGeom>
              <a:avLst/>
              <a:gdLst>
                <a:gd name="T0" fmla="*/ 63 w 232"/>
                <a:gd name="T1" fmla="*/ 10 h 136"/>
                <a:gd name="T2" fmla="*/ 10 w 232"/>
                <a:gd name="T3" fmla="*/ 16 h 136"/>
                <a:gd name="T4" fmla="*/ 12 w 232"/>
                <a:gd name="T5" fmla="*/ 62 h 136"/>
                <a:gd name="T6" fmla="*/ 36 w 232"/>
                <a:gd name="T7" fmla="*/ 93 h 136"/>
                <a:gd name="T8" fmla="*/ 63 w 232"/>
                <a:gd name="T9" fmla="*/ 100 h 136"/>
                <a:gd name="T10" fmla="*/ 140 w 232"/>
                <a:gd name="T11" fmla="*/ 105 h 136"/>
                <a:gd name="T12" fmla="*/ 232 w 232"/>
                <a:gd name="T13" fmla="*/ 136 h 136"/>
                <a:gd name="T14" fmla="*/ 63 w 232"/>
                <a:gd name="T15" fmla="*/ 1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36">
                  <a:moveTo>
                    <a:pt x="63" y="10"/>
                  </a:moveTo>
                  <a:cubicBezTo>
                    <a:pt x="45" y="3"/>
                    <a:pt x="21" y="0"/>
                    <a:pt x="10" y="16"/>
                  </a:cubicBezTo>
                  <a:cubicBezTo>
                    <a:pt x="0" y="29"/>
                    <a:pt x="5" y="47"/>
                    <a:pt x="12" y="62"/>
                  </a:cubicBezTo>
                  <a:cubicBezTo>
                    <a:pt x="17" y="74"/>
                    <a:pt x="24" y="87"/>
                    <a:pt x="36" y="93"/>
                  </a:cubicBezTo>
                  <a:cubicBezTo>
                    <a:pt x="44" y="98"/>
                    <a:pt x="54" y="99"/>
                    <a:pt x="63" y="100"/>
                  </a:cubicBezTo>
                  <a:cubicBezTo>
                    <a:pt x="89" y="103"/>
                    <a:pt x="114" y="105"/>
                    <a:pt x="140" y="105"/>
                  </a:cubicBezTo>
                  <a:cubicBezTo>
                    <a:pt x="170" y="105"/>
                    <a:pt x="207" y="117"/>
                    <a:pt x="232" y="136"/>
                  </a:cubicBezTo>
                  <a:cubicBezTo>
                    <a:pt x="200" y="77"/>
                    <a:pt x="123" y="34"/>
                    <a:pt x="63" y="10"/>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šlide"/>
            <p:cNvSpPr/>
            <p:nvPr>
              <p:custDataLst>
                <p:tags r:id="rId35"/>
              </p:custDataLst>
            </p:nvPr>
          </p:nvSpPr>
          <p:spPr bwMode="auto">
            <a:xfrm>
              <a:off x="5064125" y="4787901"/>
              <a:ext cx="554038" cy="204788"/>
            </a:xfrm>
            <a:custGeom>
              <a:avLst/>
              <a:gdLst>
                <a:gd name="T0" fmla="*/ 140 w 168"/>
                <a:gd name="T1" fmla="*/ 46 h 62"/>
                <a:gd name="T2" fmla="*/ 140 w 168"/>
                <a:gd name="T3" fmla="*/ 50 h 62"/>
                <a:gd name="T4" fmla="*/ 156 w 168"/>
                <a:gd name="T5" fmla="*/ 59 h 62"/>
                <a:gd name="T6" fmla="*/ 161 w 168"/>
                <a:gd name="T7" fmla="*/ 62 h 62"/>
                <a:gd name="T8" fmla="*/ 168 w 168"/>
                <a:gd name="T9" fmla="*/ 62 h 62"/>
                <a:gd name="T10" fmla="*/ 140 w 168"/>
                <a:gd name="T11" fmla="*/ 46 h 62"/>
                <a:gd name="T12" fmla="*/ 78 w 168"/>
                <a:gd name="T13" fmla="*/ 17 h 62"/>
                <a:gd name="T14" fmla="*/ 78 w 168"/>
                <a:gd name="T15" fmla="*/ 21 h 62"/>
                <a:gd name="T16" fmla="*/ 104 w 168"/>
                <a:gd name="T17" fmla="*/ 32 h 62"/>
                <a:gd name="T18" fmla="*/ 104 w 168"/>
                <a:gd name="T19" fmla="*/ 28 h 62"/>
                <a:gd name="T20" fmla="*/ 78 w 168"/>
                <a:gd name="T21" fmla="*/ 17 h 62"/>
                <a:gd name="T22" fmla="*/ 0 w 168"/>
                <a:gd name="T23" fmla="*/ 0 h 62"/>
                <a:gd name="T24" fmla="*/ 1 w 168"/>
                <a:gd name="T25" fmla="*/ 4 h 62"/>
                <a:gd name="T26" fmla="*/ 44 w 168"/>
                <a:gd name="T27" fmla="*/ 9 h 62"/>
                <a:gd name="T28" fmla="*/ 43 w 168"/>
                <a:gd name="T29" fmla="*/ 5 h 62"/>
                <a:gd name="T30" fmla="*/ 0 w 168"/>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62">
                  <a:moveTo>
                    <a:pt x="140" y="46"/>
                  </a:moveTo>
                  <a:cubicBezTo>
                    <a:pt x="140" y="50"/>
                    <a:pt x="140" y="50"/>
                    <a:pt x="140" y="50"/>
                  </a:cubicBezTo>
                  <a:cubicBezTo>
                    <a:pt x="146" y="53"/>
                    <a:pt x="151" y="56"/>
                    <a:pt x="156" y="59"/>
                  </a:cubicBezTo>
                  <a:cubicBezTo>
                    <a:pt x="158" y="60"/>
                    <a:pt x="159" y="61"/>
                    <a:pt x="161" y="62"/>
                  </a:cubicBezTo>
                  <a:cubicBezTo>
                    <a:pt x="168" y="62"/>
                    <a:pt x="168" y="62"/>
                    <a:pt x="168" y="62"/>
                  </a:cubicBezTo>
                  <a:cubicBezTo>
                    <a:pt x="161" y="57"/>
                    <a:pt x="151" y="52"/>
                    <a:pt x="140" y="46"/>
                  </a:cubicBezTo>
                  <a:moveTo>
                    <a:pt x="78" y="17"/>
                  </a:moveTo>
                  <a:cubicBezTo>
                    <a:pt x="78" y="21"/>
                    <a:pt x="78" y="21"/>
                    <a:pt x="78" y="21"/>
                  </a:cubicBezTo>
                  <a:cubicBezTo>
                    <a:pt x="86" y="24"/>
                    <a:pt x="95" y="28"/>
                    <a:pt x="104" y="32"/>
                  </a:cubicBezTo>
                  <a:cubicBezTo>
                    <a:pt x="104" y="28"/>
                    <a:pt x="104" y="28"/>
                    <a:pt x="104" y="28"/>
                  </a:cubicBezTo>
                  <a:cubicBezTo>
                    <a:pt x="95" y="24"/>
                    <a:pt x="86" y="20"/>
                    <a:pt x="78" y="17"/>
                  </a:cubicBezTo>
                  <a:moveTo>
                    <a:pt x="0" y="0"/>
                  </a:moveTo>
                  <a:cubicBezTo>
                    <a:pt x="0" y="2"/>
                    <a:pt x="1" y="3"/>
                    <a:pt x="1" y="4"/>
                  </a:cubicBezTo>
                  <a:cubicBezTo>
                    <a:pt x="15" y="5"/>
                    <a:pt x="30" y="7"/>
                    <a:pt x="44" y="9"/>
                  </a:cubicBezTo>
                  <a:cubicBezTo>
                    <a:pt x="43" y="5"/>
                    <a:pt x="43" y="5"/>
                    <a:pt x="43" y="5"/>
                  </a:cubicBezTo>
                  <a:cubicBezTo>
                    <a:pt x="29" y="2"/>
                    <a:pt x="15" y="1"/>
                    <a:pt x="0" y="0"/>
                  </a:cubicBezTo>
                </a:path>
              </a:pathLst>
            </a:custGeom>
            <a:solidFill>
              <a:srgbClr val="3B70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ṥļide"/>
            <p:cNvSpPr/>
            <p:nvPr>
              <p:custDataLst>
                <p:tags r:id="rId36"/>
              </p:custDataLst>
            </p:nvPr>
          </p:nvSpPr>
          <p:spPr bwMode="auto">
            <a:xfrm>
              <a:off x="7920038" y="2452688"/>
              <a:ext cx="914400" cy="1414463"/>
            </a:xfrm>
            <a:custGeom>
              <a:avLst/>
              <a:gdLst>
                <a:gd name="T0" fmla="*/ 28 w 277"/>
                <a:gd name="T1" fmla="*/ 231 h 429"/>
                <a:gd name="T2" fmla="*/ 28 w 277"/>
                <a:gd name="T3" fmla="*/ 239 h 429"/>
                <a:gd name="T4" fmla="*/ 28 w 277"/>
                <a:gd name="T5" fmla="*/ 275 h 429"/>
                <a:gd name="T6" fmla="*/ 14 w 277"/>
                <a:gd name="T7" fmla="*/ 297 h 429"/>
                <a:gd name="T8" fmla="*/ 11 w 277"/>
                <a:gd name="T9" fmla="*/ 302 h 429"/>
                <a:gd name="T10" fmla="*/ 11 w 277"/>
                <a:gd name="T11" fmla="*/ 348 h 429"/>
                <a:gd name="T12" fmla="*/ 20 w 277"/>
                <a:gd name="T13" fmla="*/ 364 h 429"/>
                <a:gd name="T14" fmla="*/ 27 w 277"/>
                <a:gd name="T15" fmla="*/ 395 h 429"/>
                <a:gd name="T16" fmla="*/ 21 w 277"/>
                <a:gd name="T17" fmla="*/ 422 h 429"/>
                <a:gd name="T18" fmla="*/ 23 w 277"/>
                <a:gd name="T19" fmla="*/ 427 h 429"/>
                <a:gd name="T20" fmla="*/ 29 w 277"/>
                <a:gd name="T21" fmla="*/ 427 h 429"/>
                <a:gd name="T22" fmla="*/ 53 w 277"/>
                <a:gd name="T23" fmla="*/ 393 h 429"/>
                <a:gd name="T24" fmla="*/ 91 w 277"/>
                <a:gd name="T25" fmla="*/ 301 h 429"/>
                <a:gd name="T26" fmla="*/ 114 w 277"/>
                <a:gd name="T27" fmla="*/ 289 h 429"/>
                <a:gd name="T28" fmla="*/ 122 w 277"/>
                <a:gd name="T29" fmla="*/ 278 h 429"/>
                <a:gd name="T30" fmla="*/ 126 w 277"/>
                <a:gd name="T31" fmla="*/ 244 h 429"/>
                <a:gd name="T32" fmla="*/ 190 w 277"/>
                <a:gd name="T33" fmla="*/ 195 h 429"/>
                <a:gd name="T34" fmla="*/ 220 w 277"/>
                <a:gd name="T35" fmla="*/ 134 h 429"/>
                <a:gd name="T36" fmla="*/ 264 w 277"/>
                <a:gd name="T37" fmla="*/ 71 h 429"/>
                <a:gd name="T38" fmla="*/ 233 w 277"/>
                <a:gd name="T39" fmla="*/ 6 h 429"/>
                <a:gd name="T40" fmla="*/ 145 w 277"/>
                <a:gd name="T41" fmla="*/ 45 h 429"/>
                <a:gd name="T42" fmla="*/ 130 w 277"/>
                <a:gd name="T43" fmla="*/ 62 h 429"/>
                <a:gd name="T44" fmla="*/ 107 w 277"/>
                <a:gd name="T45" fmla="*/ 125 h 429"/>
                <a:gd name="T46" fmla="*/ 87 w 277"/>
                <a:gd name="T47" fmla="*/ 163 h 429"/>
                <a:gd name="T48" fmla="*/ 69 w 277"/>
                <a:gd name="T49" fmla="*/ 180 h 429"/>
                <a:gd name="T50" fmla="*/ 64 w 277"/>
                <a:gd name="T51" fmla="*/ 184 h 429"/>
                <a:gd name="T52" fmla="*/ 28 w 277"/>
                <a:gd name="T53" fmla="*/ 23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29">
                  <a:moveTo>
                    <a:pt x="28" y="231"/>
                  </a:moveTo>
                  <a:cubicBezTo>
                    <a:pt x="28" y="234"/>
                    <a:pt x="28" y="236"/>
                    <a:pt x="28" y="239"/>
                  </a:cubicBezTo>
                  <a:cubicBezTo>
                    <a:pt x="28" y="251"/>
                    <a:pt x="33" y="263"/>
                    <a:pt x="28" y="275"/>
                  </a:cubicBezTo>
                  <a:cubicBezTo>
                    <a:pt x="25" y="283"/>
                    <a:pt x="19" y="290"/>
                    <a:pt x="14" y="297"/>
                  </a:cubicBezTo>
                  <a:cubicBezTo>
                    <a:pt x="13" y="299"/>
                    <a:pt x="12" y="300"/>
                    <a:pt x="11" y="302"/>
                  </a:cubicBezTo>
                  <a:cubicBezTo>
                    <a:pt x="0" y="322"/>
                    <a:pt x="4" y="335"/>
                    <a:pt x="11" y="348"/>
                  </a:cubicBezTo>
                  <a:cubicBezTo>
                    <a:pt x="14" y="353"/>
                    <a:pt x="17" y="358"/>
                    <a:pt x="20" y="364"/>
                  </a:cubicBezTo>
                  <a:cubicBezTo>
                    <a:pt x="24" y="372"/>
                    <a:pt x="28" y="382"/>
                    <a:pt x="27" y="395"/>
                  </a:cubicBezTo>
                  <a:cubicBezTo>
                    <a:pt x="27" y="403"/>
                    <a:pt x="25" y="412"/>
                    <a:pt x="21" y="422"/>
                  </a:cubicBezTo>
                  <a:cubicBezTo>
                    <a:pt x="20" y="424"/>
                    <a:pt x="21" y="426"/>
                    <a:pt x="23" y="427"/>
                  </a:cubicBezTo>
                  <a:cubicBezTo>
                    <a:pt x="25" y="429"/>
                    <a:pt x="27" y="428"/>
                    <a:pt x="29" y="427"/>
                  </a:cubicBezTo>
                  <a:cubicBezTo>
                    <a:pt x="42" y="416"/>
                    <a:pt x="49" y="404"/>
                    <a:pt x="53" y="393"/>
                  </a:cubicBezTo>
                  <a:cubicBezTo>
                    <a:pt x="63" y="359"/>
                    <a:pt x="48" y="325"/>
                    <a:pt x="91" y="301"/>
                  </a:cubicBezTo>
                  <a:cubicBezTo>
                    <a:pt x="101" y="296"/>
                    <a:pt x="108" y="294"/>
                    <a:pt x="114" y="289"/>
                  </a:cubicBezTo>
                  <a:cubicBezTo>
                    <a:pt x="117" y="287"/>
                    <a:pt x="120" y="283"/>
                    <a:pt x="122" y="278"/>
                  </a:cubicBezTo>
                  <a:cubicBezTo>
                    <a:pt x="126" y="268"/>
                    <a:pt x="124" y="256"/>
                    <a:pt x="126" y="244"/>
                  </a:cubicBezTo>
                  <a:cubicBezTo>
                    <a:pt x="131" y="212"/>
                    <a:pt x="165" y="210"/>
                    <a:pt x="190" y="195"/>
                  </a:cubicBezTo>
                  <a:cubicBezTo>
                    <a:pt x="211" y="182"/>
                    <a:pt x="215" y="156"/>
                    <a:pt x="220" y="134"/>
                  </a:cubicBezTo>
                  <a:cubicBezTo>
                    <a:pt x="224" y="107"/>
                    <a:pt x="251" y="94"/>
                    <a:pt x="264" y="71"/>
                  </a:cubicBezTo>
                  <a:cubicBezTo>
                    <a:pt x="277" y="48"/>
                    <a:pt x="268" y="10"/>
                    <a:pt x="233" y="6"/>
                  </a:cubicBezTo>
                  <a:cubicBezTo>
                    <a:pt x="197" y="0"/>
                    <a:pt x="169" y="27"/>
                    <a:pt x="145" y="45"/>
                  </a:cubicBezTo>
                  <a:cubicBezTo>
                    <a:pt x="139" y="50"/>
                    <a:pt x="134" y="56"/>
                    <a:pt x="130" y="62"/>
                  </a:cubicBezTo>
                  <a:cubicBezTo>
                    <a:pt x="118" y="80"/>
                    <a:pt x="114" y="103"/>
                    <a:pt x="107" y="125"/>
                  </a:cubicBezTo>
                  <a:cubicBezTo>
                    <a:pt x="102" y="139"/>
                    <a:pt x="96" y="152"/>
                    <a:pt x="87" y="163"/>
                  </a:cubicBezTo>
                  <a:cubicBezTo>
                    <a:pt x="82" y="169"/>
                    <a:pt x="76" y="175"/>
                    <a:pt x="69" y="180"/>
                  </a:cubicBezTo>
                  <a:cubicBezTo>
                    <a:pt x="67" y="181"/>
                    <a:pt x="65" y="182"/>
                    <a:pt x="64" y="184"/>
                  </a:cubicBezTo>
                  <a:cubicBezTo>
                    <a:pt x="47" y="196"/>
                    <a:pt x="33" y="209"/>
                    <a:pt x="28" y="231"/>
                  </a:cubicBezTo>
                </a:path>
              </a:pathLst>
            </a:custGeom>
            <a:solidFill>
              <a:srgbClr val="7EE8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ŝ1idé"/>
            <p:cNvSpPr/>
            <p:nvPr>
              <p:custDataLst>
                <p:tags r:id="rId37"/>
              </p:custDataLst>
            </p:nvPr>
          </p:nvSpPr>
          <p:spPr bwMode="auto">
            <a:xfrm>
              <a:off x="8266113" y="2519363"/>
              <a:ext cx="452438" cy="685800"/>
            </a:xfrm>
            <a:custGeom>
              <a:avLst/>
              <a:gdLst>
                <a:gd name="T0" fmla="*/ 135 w 137"/>
                <a:gd name="T1" fmla="*/ 0 h 208"/>
                <a:gd name="T2" fmla="*/ 134 w 137"/>
                <a:gd name="T3" fmla="*/ 0 h 208"/>
                <a:gd name="T4" fmla="*/ 77 w 137"/>
                <a:gd name="T5" fmla="*/ 56 h 208"/>
                <a:gd name="T6" fmla="*/ 66 w 137"/>
                <a:gd name="T7" fmla="*/ 95 h 208"/>
                <a:gd name="T8" fmla="*/ 51 w 137"/>
                <a:gd name="T9" fmla="*/ 114 h 208"/>
                <a:gd name="T10" fmla="*/ 40 w 137"/>
                <a:gd name="T11" fmla="*/ 127 h 208"/>
                <a:gd name="T12" fmla="*/ 37 w 137"/>
                <a:gd name="T13" fmla="*/ 148 h 208"/>
                <a:gd name="T14" fmla="*/ 27 w 137"/>
                <a:gd name="T15" fmla="*/ 167 h 208"/>
                <a:gd name="T16" fmla="*/ 3 w 137"/>
                <a:gd name="T17" fmla="*/ 197 h 208"/>
                <a:gd name="T18" fmla="*/ 0 w 137"/>
                <a:gd name="T19" fmla="*/ 201 h 208"/>
                <a:gd name="T20" fmla="*/ 0 w 137"/>
                <a:gd name="T21" fmla="*/ 208 h 208"/>
                <a:gd name="T22" fmla="*/ 3 w 137"/>
                <a:gd name="T23" fmla="*/ 202 h 208"/>
                <a:gd name="T24" fmla="*/ 40 w 137"/>
                <a:gd name="T25" fmla="*/ 147 h 208"/>
                <a:gd name="T26" fmla="*/ 49 w 137"/>
                <a:gd name="T27" fmla="*/ 121 h 208"/>
                <a:gd name="T28" fmla="*/ 62 w 137"/>
                <a:gd name="T29" fmla="*/ 108 h 208"/>
                <a:gd name="T30" fmla="*/ 75 w 137"/>
                <a:gd name="T31" fmla="*/ 75 h 208"/>
                <a:gd name="T32" fmla="*/ 95 w 137"/>
                <a:gd name="T33" fmla="*/ 32 h 208"/>
                <a:gd name="T34" fmla="*/ 136 w 137"/>
                <a:gd name="T35" fmla="*/ 4 h 208"/>
                <a:gd name="T36" fmla="*/ 135 w 137"/>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208">
                  <a:moveTo>
                    <a:pt x="135" y="0"/>
                  </a:moveTo>
                  <a:cubicBezTo>
                    <a:pt x="135" y="0"/>
                    <a:pt x="134" y="0"/>
                    <a:pt x="134" y="0"/>
                  </a:cubicBezTo>
                  <a:cubicBezTo>
                    <a:pt x="110" y="13"/>
                    <a:pt x="86" y="28"/>
                    <a:pt x="77" y="56"/>
                  </a:cubicBezTo>
                  <a:cubicBezTo>
                    <a:pt x="73" y="69"/>
                    <a:pt x="72" y="83"/>
                    <a:pt x="66" y="95"/>
                  </a:cubicBezTo>
                  <a:cubicBezTo>
                    <a:pt x="63" y="103"/>
                    <a:pt x="58" y="109"/>
                    <a:pt x="51" y="114"/>
                  </a:cubicBezTo>
                  <a:cubicBezTo>
                    <a:pt x="47" y="118"/>
                    <a:pt x="42" y="122"/>
                    <a:pt x="40" y="127"/>
                  </a:cubicBezTo>
                  <a:cubicBezTo>
                    <a:pt x="37" y="134"/>
                    <a:pt x="38" y="141"/>
                    <a:pt x="37" y="148"/>
                  </a:cubicBezTo>
                  <a:cubicBezTo>
                    <a:pt x="35" y="155"/>
                    <a:pt x="32" y="161"/>
                    <a:pt x="27" y="167"/>
                  </a:cubicBezTo>
                  <a:cubicBezTo>
                    <a:pt x="19" y="178"/>
                    <a:pt x="10" y="186"/>
                    <a:pt x="3" y="197"/>
                  </a:cubicBezTo>
                  <a:cubicBezTo>
                    <a:pt x="2" y="198"/>
                    <a:pt x="1" y="199"/>
                    <a:pt x="0" y="201"/>
                  </a:cubicBezTo>
                  <a:cubicBezTo>
                    <a:pt x="0" y="208"/>
                    <a:pt x="0" y="208"/>
                    <a:pt x="0" y="208"/>
                  </a:cubicBezTo>
                  <a:cubicBezTo>
                    <a:pt x="1" y="206"/>
                    <a:pt x="2" y="204"/>
                    <a:pt x="3" y="202"/>
                  </a:cubicBezTo>
                  <a:cubicBezTo>
                    <a:pt x="15" y="183"/>
                    <a:pt x="36" y="170"/>
                    <a:pt x="40" y="147"/>
                  </a:cubicBezTo>
                  <a:cubicBezTo>
                    <a:pt x="41" y="136"/>
                    <a:pt x="41" y="128"/>
                    <a:pt x="49" y="121"/>
                  </a:cubicBezTo>
                  <a:cubicBezTo>
                    <a:pt x="54" y="117"/>
                    <a:pt x="58" y="113"/>
                    <a:pt x="62" y="108"/>
                  </a:cubicBezTo>
                  <a:cubicBezTo>
                    <a:pt x="70" y="99"/>
                    <a:pt x="73" y="87"/>
                    <a:pt x="75" y="75"/>
                  </a:cubicBezTo>
                  <a:cubicBezTo>
                    <a:pt x="79" y="59"/>
                    <a:pt x="83" y="44"/>
                    <a:pt x="95" y="32"/>
                  </a:cubicBezTo>
                  <a:cubicBezTo>
                    <a:pt x="106" y="20"/>
                    <a:pt x="121" y="12"/>
                    <a:pt x="136" y="4"/>
                  </a:cubicBezTo>
                  <a:cubicBezTo>
                    <a:pt x="137" y="3"/>
                    <a:pt x="136" y="0"/>
                    <a:pt x="135" y="0"/>
                  </a:cubicBezTo>
                </a:path>
              </a:pathLst>
            </a:custGeom>
            <a:solidFill>
              <a:srgbClr val="91F0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Sļîďe"/>
            <p:cNvSpPr/>
            <p:nvPr>
              <p:custDataLst>
                <p:tags r:id="rId38"/>
              </p:custDataLst>
            </p:nvPr>
          </p:nvSpPr>
          <p:spPr bwMode="auto">
            <a:xfrm>
              <a:off x="7472363" y="4521201"/>
              <a:ext cx="1166813" cy="673100"/>
            </a:xfrm>
            <a:custGeom>
              <a:avLst/>
              <a:gdLst>
                <a:gd name="T0" fmla="*/ 61 w 354"/>
                <a:gd name="T1" fmla="*/ 98 h 204"/>
                <a:gd name="T2" fmla="*/ 122 w 354"/>
                <a:gd name="T3" fmla="*/ 159 h 204"/>
                <a:gd name="T4" fmla="*/ 158 w 354"/>
                <a:gd name="T5" fmla="*/ 155 h 204"/>
                <a:gd name="T6" fmla="*/ 206 w 354"/>
                <a:gd name="T7" fmla="*/ 151 h 204"/>
                <a:gd name="T8" fmla="*/ 319 w 354"/>
                <a:gd name="T9" fmla="*/ 195 h 204"/>
                <a:gd name="T10" fmla="*/ 347 w 354"/>
                <a:gd name="T11" fmla="*/ 156 h 204"/>
                <a:gd name="T12" fmla="*/ 301 w 354"/>
                <a:gd name="T13" fmla="*/ 109 h 204"/>
                <a:gd name="T14" fmla="*/ 267 w 354"/>
                <a:gd name="T15" fmla="*/ 79 h 204"/>
                <a:gd name="T16" fmla="*/ 266 w 354"/>
                <a:gd name="T17" fmla="*/ 79 h 204"/>
                <a:gd name="T18" fmla="*/ 251 w 354"/>
                <a:gd name="T19" fmla="*/ 45 h 204"/>
                <a:gd name="T20" fmla="*/ 187 w 354"/>
                <a:gd name="T21" fmla="*/ 43 h 204"/>
                <a:gd name="T22" fmla="*/ 143 w 354"/>
                <a:gd name="T23" fmla="*/ 50 h 204"/>
                <a:gd name="T24" fmla="*/ 90 w 354"/>
                <a:gd name="T25" fmla="*/ 12 h 204"/>
                <a:gd name="T26" fmla="*/ 66 w 354"/>
                <a:gd name="T27" fmla="*/ 12 h 204"/>
                <a:gd name="T28" fmla="*/ 6 w 354"/>
                <a:gd name="T29" fmla="*/ 1 h 204"/>
                <a:gd name="T30" fmla="*/ 1 w 354"/>
                <a:gd name="T31" fmla="*/ 4 h 204"/>
                <a:gd name="T32" fmla="*/ 1 w 354"/>
                <a:gd name="T33" fmla="*/ 8 h 204"/>
                <a:gd name="T34" fmla="*/ 61 w 354"/>
                <a:gd name="T35"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204">
                  <a:moveTo>
                    <a:pt x="61" y="98"/>
                  </a:moveTo>
                  <a:cubicBezTo>
                    <a:pt x="88" y="113"/>
                    <a:pt x="99" y="150"/>
                    <a:pt x="122" y="159"/>
                  </a:cubicBezTo>
                  <a:cubicBezTo>
                    <a:pt x="136" y="165"/>
                    <a:pt x="146" y="160"/>
                    <a:pt x="158" y="155"/>
                  </a:cubicBezTo>
                  <a:cubicBezTo>
                    <a:pt x="169" y="150"/>
                    <a:pt x="183" y="145"/>
                    <a:pt x="206" y="151"/>
                  </a:cubicBezTo>
                  <a:cubicBezTo>
                    <a:pt x="244" y="160"/>
                    <a:pt x="253" y="204"/>
                    <a:pt x="319" y="195"/>
                  </a:cubicBezTo>
                  <a:cubicBezTo>
                    <a:pt x="339" y="192"/>
                    <a:pt x="354" y="176"/>
                    <a:pt x="347" y="156"/>
                  </a:cubicBezTo>
                  <a:cubicBezTo>
                    <a:pt x="343" y="135"/>
                    <a:pt x="316" y="121"/>
                    <a:pt x="301" y="109"/>
                  </a:cubicBezTo>
                  <a:cubicBezTo>
                    <a:pt x="287" y="100"/>
                    <a:pt x="274" y="95"/>
                    <a:pt x="267" y="79"/>
                  </a:cubicBezTo>
                  <a:cubicBezTo>
                    <a:pt x="266" y="79"/>
                    <a:pt x="266" y="79"/>
                    <a:pt x="266" y="79"/>
                  </a:cubicBezTo>
                  <a:cubicBezTo>
                    <a:pt x="261" y="66"/>
                    <a:pt x="264" y="55"/>
                    <a:pt x="251" y="45"/>
                  </a:cubicBezTo>
                  <a:cubicBezTo>
                    <a:pt x="233" y="29"/>
                    <a:pt x="210" y="36"/>
                    <a:pt x="187" y="43"/>
                  </a:cubicBezTo>
                  <a:cubicBezTo>
                    <a:pt x="172" y="47"/>
                    <a:pt x="157" y="52"/>
                    <a:pt x="143" y="50"/>
                  </a:cubicBezTo>
                  <a:cubicBezTo>
                    <a:pt x="118" y="48"/>
                    <a:pt x="120" y="22"/>
                    <a:pt x="90" y="12"/>
                  </a:cubicBezTo>
                  <a:cubicBezTo>
                    <a:pt x="78" y="8"/>
                    <a:pt x="72" y="10"/>
                    <a:pt x="66" y="12"/>
                  </a:cubicBezTo>
                  <a:cubicBezTo>
                    <a:pt x="56" y="16"/>
                    <a:pt x="44" y="19"/>
                    <a:pt x="6" y="1"/>
                  </a:cubicBezTo>
                  <a:cubicBezTo>
                    <a:pt x="4" y="0"/>
                    <a:pt x="2" y="1"/>
                    <a:pt x="1" y="4"/>
                  </a:cubicBezTo>
                  <a:cubicBezTo>
                    <a:pt x="0" y="5"/>
                    <a:pt x="0" y="7"/>
                    <a:pt x="1" y="8"/>
                  </a:cubicBezTo>
                  <a:cubicBezTo>
                    <a:pt x="43" y="58"/>
                    <a:pt x="21" y="75"/>
                    <a:pt x="61" y="98"/>
                  </a:cubicBezTo>
                </a:path>
              </a:pathLst>
            </a:custGeom>
            <a:solidFill>
              <a:srgbClr val="4A8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şľîḍé"/>
            <p:cNvSpPr/>
            <p:nvPr>
              <p:custDataLst>
                <p:tags r:id="rId39"/>
              </p:custDataLst>
            </p:nvPr>
          </p:nvSpPr>
          <p:spPr bwMode="auto">
            <a:xfrm>
              <a:off x="7472363" y="4521201"/>
              <a:ext cx="1166813" cy="673100"/>
            </a:xfrm>
            <a:custGeom>
              <a:avLst/>
              <a:gdLst>
                <a:gd name="T0" fmla="*/ 61 w 354"/>
                <a:gd name="T1" fmla="*/ 98 h 204"/>
                <a:gd name="T2" fmla="*/ 122 w 354"/>
                <a:gd name="T3" fmla="*/ 159 h 204"/>
                <a:gd name="T4" fmla="*/ 158 w 354"/>
                <a:gd name="T5" fmla="*/ 155 h 204"/>
                <a:gd name="T6" fmla="*/ 206 w 354"/>
                <a:gd name="T7" fmla="*/ 151 h 204"/>
                <a:gd name="T8" fmla="*/ 319 w 354"/>
                <a:gd name="T9" fmla="*/ 195 h 204"/>
                <a:gd name="T10" fmla="*/ 347 w 354"/>
                <a:gd name="T11" fmla="*/ 156 h 204"/>
                <a:gd name="T12" fmla="*/ 301 w 354"/>
                <a:gd name="T13" fmla="*/ 109 h 204"/>
                <a:gd name="T14" fmla="*/ 267 w 354"/>
                <a:gd name="T15" fmla="*/ 79 h 204"/>
                <a:gd name="T16" fmla="*/ 266 w 354"/>
                <a:gd name="T17" fmla="*/ 79 h 204"/>
                <a:gd name="T18" fmla="*/ 251 w 354"/>
                <a:gd name="T19" fmla="*/ 45 h 204"/>
                <a:gd name="T20" fmla="*/ 187 w 354"/>
                <a:gd name="T21" fmla="*/ 43 h 204"/>
                <a:gd name="T22" fmla="*/ 143 w 354"/>
                <a:gd name="T23" fmla="*/ 50 h 204"/>
                <a:gd name="T24" fmla="*/ 90 w 354"/>
                <a:gd name="T25" fmla="*/ 12 h 204"/>
                <a:gd name="T26" fmla="*/ 66 w 354"/>
                <a:gd name="T27" fmla="*/ 12 h 204"/>
                <a:gd name="T28" fmla="*/ 6 w 354"/>
                <a:gd name="T29" fmla="*/ 1 h 204"/>
                <a:gd name="T30" fmla="*/ 1 w 354"/>
                <a:gd name="T31" fmla="*/ 4 h 204"/>
                <a:gd name="T32" fmla="*/ 1 w 354"/>
                <a:gd name="T33" fmla="*/ 8 h 204"/>
                <a:gd name="T34" fmla="*/ 61 w 354"/>
                <a:gd name="T35"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204">
                  <a:moveTo>
                    <a:pt x="61" y="98"/>
                  </a:moveTo>
                  <a:cubicBezTo>
                    <a:pt x="88" y="113"/>
                    <a:pt x="99" y="150"/>
                    <a:pt x="122" y="159"/>
                  </a:cubicBezTo>
                  <a:cubicBezTo>
                    <a:pt x="136" y="165"/>
                    <a:pt x="146" y="160"/>
                    <a:pt x="158" y="155"/>
                  </a:cubicBezTo>
                  <a:cubicBezTo>
                    <a:pt x="169" y="150"/>
                    <a:pt x="183" y="145"/>
                    <a:pt x="206" y="151"/>
                  </a:cubicBezTo>
                  <a:cubicBezTo>
                    <a:pt x="244" y="160"/>
                    <a:pt x="253" y="204"/>
                    <a:pt x="319" y="195"/>
                  </a:cubicBezTo>
                  <a:cubicBezTo>
                    <a:pt x="339" y="192"/>
                    <a:pt x="354" y="176"/>
                    <a:pt x="347" y="156"/>
                  </a:cubicBezTo>
                  <a:cubicBezTo>
                    <a:pt x="343" y="135"/>
                    <a:pt x="316" y="121"/>
                    <a:pt x="301" y="109"/>
                  </a:cubicBezTo>
                  <a:cubicBezTo>
                    <a:pt x="287" y="100"/>
                    <a:pt x="274" y="95"/>
                    <a:pt x="267" y="79"/>
                  </a:cubicBezTo>
                  <a:cubicBezTo>
                    <a:pt x="266" y="79"/>
                    <a:pt x="266" y="79"/>
                    <a:pt x="266" y="79"/>
                  </a:cubicBezTo>
                  <a:cubicBezTo>
                    <a:pt x="261" y="66"/>
                    <a:pt x="264" y="55"/>
                    <a:pt x="251" y="45"/>
                  </a:cubicBezTo>
                  <a:cubicBezTo>
                    <a:pt x="233" y="29"/>
                    <a:pt x="210" y="36"/>
                    <a:pt x="187" y="43"/>
                  </a:cubicBezTo>
                  <a:cubicBezTo>
                    <a:pt x="172" y="47"/>
                    <a:pt x="157" y="52"/>
                    <a:pt x="143" y="50"/>
                  </a:cubicBezTo>
                  <a:cubicBezTo>
                    <a:pt x="118" y="48"/>
                    <a:pt x="120" y="22"/>
                    <a:pt x="90" y="12"/>
                  </a:cubicBezTo>
                  <a:cubicBezTo>
                    <a:pt x="78" y="8"/>
                    <a:pt x="72" y="10"/>
                    <a:pt x="66" y="12"/>
                  </a:cubicBezTo>
                  <a:cubicBezTo>
                    <a:pt x="56" y="16"/>
                    <a:pt x="44" y="19"/>
                    <a:pt x="6" y="1"/>
                  </a:cubicBezTo>
                  <a:cubicBezTo>
                    <a:pt x="4" y="0"/>
                    <a:pt x="2" y="1"/>
                    <a:pt x="1" y="4"/>
                  </a:cubicBezTo>
                  <a:cubicBezTo>
                    <a:pt x="0" y="5"/>
                    <a:pt x="0" y="7"/>
                    <a:pt x="1" y="8"/>
                  </a:cubicBezTo>
                  <a:cubicBezTo>
                    <a:pt x="43" y="58"/>
                    <a:pt x="21" y="75"/>
                    <a:pt x="61" y="98"/>
                  </a:cubicBezTo>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ṣľîďê"/>
            <p:cNvSpPr/>
            <p:nvPr>
              <p:custDataLst>
                <p:tags r:id="rId40"/>
              </p:custDataLst>
            </p:nvPr>
          </p:nvSpPr>
          <p:spPr bwMode="auto">
            <a:xfrm>
              <a:off x="7699375" y="4748213"/>
              <a:ext cx="811213" cy="333375"/>
            </a:xfrm>
            <a:custGeom>
              <a:avLst/>
              <a:gdLst>
                <a:gd name="T0" fmla="*/ 58 w 246"/>
                <a:gd name="T1" fmla="*/ 18 h 101"/>
                <a:gd name="T2" fmla="*/ 48 w 246"/>
                <a:gd name="T3" fmla="*/ 19 h 101"/>
                <a:gd name="T4" fmla="*/ 47 w 246"/>
                <a:gd name="T5" fmla="*/ 19 h 101"/>
                <a:gd name="T6" fmla="*/ 47 w 246"/>
                <a:gd name="T7" fmla="*/ 23 h 101"/>
                <a:gd name="T8" fmla="*/ 48 w 246"/>
                <a:gd name="T9" fmla="*/ 23 h 101"/>
                <a:gd name="T10" fmla="*/ 57 w 246"/>
                <a:gd name="T11" fmla="*/ 22 h 101"/>
                <a:gd name="T12" fmla="*/ 65 w 246"/>
                <a:gd name="T13" fmla="*/ 23 h 101"/>
                <a:gd name="T14" fmla="*/ 97 w 246"/>
                <a:gd name="T15" fmla="*/ 42 h 101"/>
                <a:gd name="T16" fmla="*/ 109 w 246"/>
                <a:gd name="T17" fmla="*/ 45 h 101"/>
                <a:gd name="T18" fmla="*/ 117 w 246"/>
                <a:gd name="T19" fmla="*/ 44 h 101"/>
                <a:gd name="T20" fmla="*/ 126 w 246"/>
                <a:gd name="T21" fmla="*/ 44 h 101"/>
                <a:gd name="T22" fmla="*/ 136 w 246"/>
                <a:gd name="T23" fmla="*/ 45 h 101"/>
                <a:gd name="T24" fmla="*/ 171 w 246"/>
                <a:gd name="T25" fmla="*/ 70 h 101"/>
                <a:gd name="T26" fmla="*/ 244 w 246"/>
                <a:gd name="T27" fmla="*/ 101 h 101"/>
                <a:gd name="T28" fmla="*/ 244 w 246"/>
                <a:gd name="T29" fmla="*/ 101 h 101"/>
                <a:gd name="T30" fmla="*/ 244 w 246"/>
                <a:gd name="T31" fmla="*/ 97 h 101"/>
                <a:gd name="T32" fmla="*/ 165 w 246"/>
                <a:gd name="T33" fmla="*/ 60 h 101"/>
                <a:gd name="T34" fmla="*/ 138 w 246"/>
                <a:gd name="T35" fmla="*/ 42 h 101"/>
                <a:gd name="T36" fmla="*/ 126 w 246"/>
                <a:gd name="T37" fmla="*/ 40 h 101"/>
                <a:gd name="T38" fmla="*/ 118 w 246"/>
                <a:gd name="T39" fmla="*/ 40 h 101"/>
                <a:gd name="T40" fmla="*/ 109 w 246"/>
                <a:gd name="T41" fmla="*/ 41 h 101"/>
                <a:gd name="T42" fmla="*/ 95 w 246"/>
                <a:gd name="T43" fmla="*/ 38 h 101"/>
                <a:gd name="T44" fmla="*/ 68 w 246"/>
                <a:gd name="T45" fmla="*/ 20 h 101"/>
                <a:gd name="T46" fmla="*/ 58 w 246"/>
                <a:gd name="T47" fmla="*/ 18 h 101"/>
                <a:gd name="T48" fmla="*/ 0 w 246"/>
                <a:gd name="T49" fmla="*/ 0 h 101"/>
                <a:gd name="T50" fmla="*/ 0 w 246"/>
                <a:gd name="T51" fmla="*/ 4 h 101"/>
                <a:gd name="T52" fmla="*/ 9 w 246"/>
                <a:gd name="T53" fmla="*/ 12 h 101"/>
                <a:gd name="T54" fmla="*/ 9 w 246"/>
                <a:gd name="T55" fmla="*/ 8 h 101"/>
                <a:gd name="T56" fmla="*/ 0 w 246"/>
                <a:gd name="T5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01">
                  <a:moveTo>
                    <a:pt x="58" y="18"/>
                  </a:moveTo>
                  <a:cubicBezTo>
                    <a:pt x="55" y="18"/>
                    <a:pt x="51" y="19"/>
                    <a:pt x="48" y="19"/>
                  </a:cubicBezTo>
                  <a:cubicBezTo>
                    <a:pt x="48" y="19"/>
                    <a:pt x="48" y="19"/>
                    <a:pt x="47" y="19"/>
                  </a:cubicBezTo>
                  <a:cubicBezTo>
                    <a:pt x="47" y="23"/>
                    <a:pt x="47" y="23"/>
                    <a:pt x="47" y="23"/>
                  </a:cubicBezTo>
                  <a:cubicBezTo>
                    <a:pt x="47" y="23"/>
                    <a:pt x="47" y="23"/>
                    <a:pt x="48" y="23"/>
                  </a:cubicBezTo>
                  <a:cubicBezTo>
                    <a:pt x="51" y="22"/>
                    <a:pt x="54" y="22"/>
                    <a:pt x="57" y="22"/>
                  </a:cubicBezTo>
                  <a:cubicBezTo>
                    <a:pt x="60" y="22"/>
                    <a:pt x="62" y="22"/>
                    <a:pt x="65" y="23"/>
                  </a:cubicBezTo>
                  <a:cubicBezTo>
                    <a:pt x="78" y="25"/>
                    <a:pt x="85" y="37"/>
                    <a:pt x="97" y="42"/>
                  </a:cubicBezTo>
                  <a:cubicBezTo>
                    <a:pt x="101" y="44"/>
                    <a:pt x="105" y="45"/>
                    <a:pt x="109" y="45"/>
                  </a:cubicBezTo>
                  <a:cubicBezTo>
                    <a:pt x="112" y="45"/>
                    <a:pt x="115" y="44"/>
                    <a:pt x="117" y="44"/>
                  </a:cubicBezTo>
                  <a:cubicBezTo>
                    <a:pt x="120" y="44"/>
                    <a:pt x="123" y="44"/>
                    <a:pt x="126" y="44"/>
                  </a:cubicBezTo>
                  <a:cubicBezTo>
                    <a:pt x="129" y="44"/>
                    <a:pt x="133" y="44"/>
                    <a:pt x="136" y="45"/>
                  </a:cubicBezTo>
                  <a:cubicBezTo>
                    <a:pt x="149" y="49"/>
                    <a:pt x="160" y="60"/>
                    <a:pt x="171" y="70"/>
                  </a:cubicBezTo>
                  <a:cubicBezTo>
                    <a:pt x="192" y="88"/>
                    <a:pt x="216" y="99"/>
                    <a:pt x="244" y="101"/>
                  </a:cubicBezTo>
                  <a:cubicBezTo>
                    <a:pt x="244" y="101"/>
                    <a:pt x="244" y="101"/>
                    <a:pt x="244" y="101"/>
                  </a:cubicBezTo>
                  <a:cubicBezTo>
                    <a:pt x="246" y="101"/>
                    <a:pt x="245" y="97"/>
                    <a:pt x="244" y="97"/>
                  </a:cubicBezTo>
                  <a:cubicBezTo>
                    <a:pt x="212" y="95"/>
                    <a:pt x="188" y="81"/>
                    <a:pt x="165" y="60"/>
                  </a:cubicBezTo>
                  <a:cubicBezTo>
                    <a:pt x="157" y="53"/>
                    <a:pt x="148" y="46"/>
                    <a:pt x="138" y="42"/>
                  </a:cubicBezTo>
                  <a:cubicBezTo>
                    <a:pt x="134" y="40"/>
                    <a:pt x="130" y="40"/>
                    <a:pt x="126" y="40"/>
                  </a:cubicBezTo>
                  <a:cubicBezTo>
                    <a:pt x="123" y="40"/>
                    <a:pt x="120" y="40"/>
                    <a:pt x="118" y="40"/>
                  </a:cubicBezTo>
                  <a:cubicBezTo>
                    <a:pt x="115" y="40"/>
                    <a:pt x="112" y="41"/>
                    <a:pt x="109" y="41"/>
                  </a:cubicBezTo>
                  <a:cubicBezTo>
                    <a:pt x="104" y="41"/>
                    <a:pt x="100" y="40"/>
                    <a:pt x="95" y="38"/>
                  </a:cubicBezTo>
                  <a:cubicBezTo>
                    <a:pt x="86" y="32"/>
                    <a:pt x="79" y="23"/>
                    <a:pt x="68" y="20"/>
                  </a:cubicBezTo>
                  <a:cubicBezTo>
                    <a:pt x="65" y="19"/>
                    <a:pt x="61" y="18"/>
                    <a:pt x="58" y="18"/>
                  </a:cubicBezTo>
                  <a:moveTo>
                    <a:pt x="0" y="0"/>
                  </a:moveTo>
                  <a:cubicBezTo>
                    <a:pt x="0" y="4"/>
                    <a:pt x="0" y="4"/>
                    <a:pt x="0" y="4"/>
                  </a:cubicBezTo>
                  <a:cubicBezTo>
                    <a:pt x="3" y="7"/>
                    <a:pt x="6" y="10"/>
                    <a:pt x="9" y="12"/>
                  </a:cubicBezTo>
                  <a:cubicBezTo>
                    <a:pt x="9" y="8"/>
                    <a:pt x="9" y="8"/>
                    <a:pt x="9" y="8"/>
                  </a:cubicBezTo>
                  <a:cubicBezTo>
                    <a:pt x="6" y="6"/>
                    <a:pt x="3" y="3"/>
                    <a:pt x="0" y="0"/>
                  </a:cubicBezTo>
                </a:path>
              </a:pathLst>
            </a:custGeom>
            <a:solidFill>
              <a:srgbClr val="26C7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sḻiḋe"/>
            <p:cNvSpPr/>
            <p:nvPr>
              <p:custDataLst>
                <p:tags r:id="rId41"/>
              </p:custDataLst>
            </p:nvPr>
          </p:nvSpPr>
          <p:spPr bwMode="auto">
            <a:xfrm>
              <a:off x="3255963" y="3927476"/>
              <a:ext cx="1298575" cy="820738"/>
            </a:xfrm>
            <a:custGeom>
              <a:avLst/>
              <a:gdLst>
                <a:gd name="T0" fmla="*/ 366 w 394"/>
                <a:gd name="T1" fmla="*/ 203 h 249"/>
                <a:gd name="T2" fmla="*/ 156 w 394"/>
                <a:gd name="T3" fmla="*/ 187 h 249"/>
                <a:gd name="T4" fmla="*/ 156 w 394"/>
                <a:gd name="T5" fmla="*/ 169 h 249"/>
                <a:gd name="T6" fmla="*/ 133 w 394"/>
                <a:gd name="T7" fmla="*/ 190 h 249"/>
                <a:gd name="T8" fmla="*/ 0 w 394"/>
                <a:gd name="T9" fmla="*/ 249 h 249"/>
                <a:gd name="T10" fmla="*/ 394 w 394"/>
                <a:gd name="T11" fmla="*/ 37 h 249"/>
                <a:gd name="T12" fmla="*/ 366 w 394"/>
                <a:gd name="T13" fmla="*/ 203 h 249"/>
              </a:gdLst>
              <a:ahLst/>
              <a:cxnLst>
                <a:cxn ang="0">
                  <a:pos x="T0" y="T1"/>
                </a:cxn>
                <a:cxn ang="0">
                  <a:pos x="T2" y="T3"/>
                </a:cxn>
                <a:cxn ang="0">
                  <a:pos x="T4" y="T5"/>
                </a:cxn>
                <a:cxn ang="0">
                  <a:pos x="T6" y="T7"/>
                </a:cxn>
                <a:cxn ang="0">
                  <a:pos x="T8" y="T9"/>
                </a:cxn>
                <a:cxn ang="0">
                  <a:pos x="T10" y="T11"/>
                </a:cxn>
                <a:cxn ang="0">
                  <a:pos x="T12" y="T13"/>
                </a:cxn>
              </a:cxnLst>
              <a:rect l="0" t="0" r="r" b="b"/>
              <a:pathLst>
                <a:path w="394" h="249">
                  <a:moveTo>
                    <a:pt x="366" y="203"/>
                  </a:moveTo>
                  <a:cubicBezTo>
                    <a:pt x="366" y="203"/>
                    <a:pt x="247" y="177"/>
                    <a:pt x="156" y="187"/>
                  </a:cubicBezTo>
                  <a:cubicBezTo>
                    <a:pt x="153" y="187"/>
                    <a:pt x="156" y="169"/>
                    <a:pt x="156" y="169"/>
                  </a:cubicBezTo>
                  <a:cubicBezTo>
                    <a:pt x="156" y="169"/>
                    <a:pt x="138" y="189"/>
                    <a:pt x="133" y="190"/>
                  </a:cubicBezTo>
                  <a:cubicBezTo>
                    <a:pt x="83" y="198"/>
                    <a:pt x="34" y="215"/>
                    <a:pt x="0" y="249"/>
                  </a:cubicBezTo>
                  <a:cubicBezTo>
                    <a:pt x="0" y="249"/>
                    <a:pt x="61" y="0"/>
                    <a:pt x="394" y="37"/>
                  </a:cubicBezTo>
                  <a:cubicBezTo>
                    <a:pt x="366" y="203"/>
                    <a:pt x="366" y="203"/>
                    <a:pt x="366" y="203"/>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ṡḻiḋè"/>
            <p:cNvSpPr/>
            <p:nvPr>
              <p:custDataLst>
                <p:tags r:id="rId42"/>
              </p:custDataLst>
            </p:nvPr>
          </p:nvSpPr>
          <p:spPr bwMode="auto">
            <a:xfrm>
              <a:off x="3538538" y="3336926"/>
              <a:ext cx="1682750" cy="1303338"/>
            </a:xfrm>
            <a:custGeom>
              <a:avLst/>
              <a:gdLst>
                <a:gd name="T0" fmla="*/ 349 w 510"/>
                <a:gd name="T1" fmla="*/ 395 h 395"/>
                <a:gd name="T2" fmla="*/ 229 w 510"/>
                <a:gd name="T3" fmla="*/ 320 h 395"/>
                <a:gd name="T4" fmla="*/ 239 w 510"/>
                <a:gd name="T5" fmla="*/ 302 h 395"/>
                <a:gd name="T6" fmla="*/ 208 w 510"/>
                <a:gd name="T7" fmla="*/ 302 h 395"/>
                <a:gd name="T8" fmla="*/ 0 w 510"/>
                <a:gd name="T9" fmla="*/ 0 h 395"/>
                <a:gd name="T10" fmla="*/ 175 w 510"/>
                <a:gd name="T11" fmla="*/ 40 h 395"/>
                <a:gd name="T12" fmla="*/ 191 w 510"/>
                <a:gd name="T13" fmla="*/ 64 h 395"/>
                <a:gd name="T14" fmla="*/ 200 w 510"/>
                <a:gd name="T15" fmla="*/ 50 h 395"/>
                <a:gd name="T16" fmla="*/ 510 w 510"/>
                <a:gd name="T17" fmla="*/ 269 h 395"/>
                <a:gd name="T18" fmla="*/ 349 w 510"/>
                <a:gd name="T19"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5">
                  <a:moveTo>
                    <a:pt x="349" y="395"/>
                  </a:moveTo>
                  <a:cubicBezTo>
                    <a:pt x="349" y="395"/>
                    <a:pt x="296" y="372"/>
                    <a:pt x="229" y="320"/>
                  </a:cubicBezTo>
                  <a:cubicBezTo>
                    <a:pt x="227" y="318"/>
                    <a:pt x="239" y="302"/>
                    <a:pt x="239" y="302"/>
                  </a:cubicBezTo>
                  <a:cubicBezTo>
                    <a:pt x="239" y="302"/>
                    <a:pt x="212" y="306"/>
                    <a:pt x="208" y="302"/>
                  </a:cubicBezTo>
                  <a:cubicBezTo>
                    <a:pt x="131" y="238"/>
                    <a:pt x="44" y="139"/>
                    <a:pt x="0" y="0"/>
                  </a:cubicBezTo>
                  <a:cubicBezTo>
                    <a:pt x="0" y="0"/>
                    <a:pt x="73" y="3"/>
                    <a:pt x="175" y="40"/>
                  </a:cubicBezTo>
                  <a:cubicBezTo>
                    <a:pt x="180" y="42"/>
                    <a:pt x="191" y="64"/>
                    <a:pt x="191" y="64"/>
                  </a:cubicBezTo>
                  <a:cubicBezTo>
                    <a:pt x="191" y="64"/>
                    <a:pt x="196" y="48"/>
                    <a:pt x="200" y="50"/>
                  </a:cubicBezTo>
                  <a:cubicBezTo>
                    <a:pt x="294" y="87"/>
                    <a:pt x="407" y="153"/>
                    <a:pt x="510" y="269"/>
                  </a:cubicBezTo>
                  <a:cubicBezTo>
                    <a:pt x="349" y="395"/>
                    <a:pt x="349" y="395"/>
                    <a:pt x="349" y="395"/>
                  </a:cubicBezTo>
                </a:path>
              </a:pathLst>
            </a:custGeom>
            <a:solidFill>
              <a:srgbClr val="5193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Sḷîde"/>
            <p:cNvSpPr/>
            <p:nvPr>
              <p:custDataLst>
                <p:tags r:id="rId43"/>
              </p:custDataLst>
            </p:nvPr>
          </p:nvSpPr>
          <p:spPr bwMode="auto">
            <a:xfrm>
              <a:off x="3538538" y="3346451"/>
              <a:ext cx="7938" cy="3175"/>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2" y="1"/>
                    <a:pt x="2" y="1"/>
                    <a:pt x="2" y="1"/>
                  </a:cubicBezTo>
                  <a:cubicBezTo>
                    <a:pt x="1" y="1"/>
                    <a:pt x="1" y="1"/>
                    <a:pt x="0" y="0"/>
                  </a:cubicBezTo>
                </a:path>
              </a:pathLst>
            </a:custGeom>
            <a:solidFill>
              <a:srgbClr val="B9CE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ṣ1íde"/>
            <p:cNvSpPr/>
            <p:nvPr>
              <p:custDataLst>
                <p:tags r:id="rId44"/>
              </p:custDataLst>
            </p:nvPr>
          </p:nvSpPr>
          <p:spPr bwMode="auto">
            <a:xfrm>
              <a:off x="3546475" y="3349626"/>
              <a:ext cx="500063" cy="293688"/>
            </a:xfrm>
            <a:custGeom>
              <a:avLst/>
              <a:gdLst>
                <a:gd name="T0" fmla="*/ 0 w 152"/>
                <a:gd name="T1" fmla="*/ 0 h 89"/>
                <a:gd name="T2" fmla="*/ 0 w 152"/>
                <a:gd name="T3" fmla="*/ 0 h 89"/>
                <a:gd name="T4" fmla="*/ 63 w 152"/>
                <a:gd name="T5" fmla="*/ 35 h 89"/>
                <a:gd name="T6" fmla="*/ 125 w 152"/>
                <a:gd name="T7" fmla="*/ 72 h 89"/>
                <a:gd name="T8" fmla="*/ 152 w 152"/>
                <a:gd name="T9" fmla="*/ 89 h 89"/>
                <a:gd name="T10" fmla="*/ 152 w 152"/>
                <a:gd name="T11" fmla="*/ 82 h 89"/>
                <a:gd name="T12" fmla="*/ 128 w 152"/>
                <a:gd name="T13" fmla="*/ 68 h 89"/>
                <a:gd name="T14" fmla="*/ 0 w 1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89">
                  <a:moveTo>
                    <a:pt x="0" y="0"/>
                  </a:moveTo>
                  <a:cubicBezTo>
                    <a:pt x="0" y="0"/>
                    <a:pt x="0" y="0"/>
                    <a:pt x="0" y="0"/>
                  </a:cubicBezTo>
                  <a:cubicBezTo>
                    <a:pt x="21" y="11"/>
                    <a:pt x="42" y="23"/>
                    <a:pt x="63" y="35"/>
                  </a:cubicBezTo>
                  <a:cubicBezTo>
                    <a:pt x="84" y="47"/>
                    <a:pt x="105" y="59"/>
                    <a:pt x="125" y="72"/>
                  </a:cubicBezTo>
                  <a:cubicBezTo>
                    <a:pt x="134" y="78"/>
                    <a:pt x="143" y="84"/>
                    <a:pt x="152" y="89"/>
                  </a:cubicBezTo>
                  <a:cubicBezTo>
                    <a:pt x="152" y="82"/>
                    <a:pt x="152" y="82"/>
                    <a:pt x="152" y="82"/>
                  </a:cubicBezTo>
                  <a:cubicBezTo>
                    <a:pt x="144" y="77"/>
                    <a:pt x="136" y="72"/>
                    <a:pt x="128" y="68"/>
                  </a:cubicBezTo>
                  <a:cubicBezTo>
                    <a:pt x="87" y="43"/>
                    <a:pt x="44" y="20"/>
                    <a:pt x="0"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ṩlidè"/>
            <p:cNvSpPr/>
            <p:nvPr>
              <p:custDataLst>
                <p:tags r:id="rId45"/>
              </p:custDataLst>
            </p:nvPr>
          </p:nvSpPr>
          <p:spPr bwMode="auto">
            <a:xfrm>
              <a:off x="3978275" y="3838576"/>
              <a:ext cx="68263" cy="12700"/>
            </a:xfrm>
            <a:custGeom>
              <a:avLst/>
              <a:gdLst>
                <a:gd name="T0" fmla="*/ 21 w 21"/>
                <a:gd name="T1" fmla="*/ 0 h 4"/>
                <a:gd name="T2" fmla="*/ 0 w 21"/>
                <a:gd name="T3" fmla="*/ 4 h 4"/>
                <a:gd name="T4" fmla="*/ 2 w 21"/>
                <a:gd name="T5" fmla="*/ 4 h 4"/>
                <a:gd name="T6" fmla="*/ 21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cubicBezTo>
                    <a:pt x="14" y="1"/>
                    <a:pt x="7" y="2"/>
                    <a:pt x="0" y="4"/>
                  </a:cubicBezTo>
                  <a:cubicBezTo>
                    <a:pt x="1" y="4"/>
                    <a:pt x="1" y="4"/>
                    <a:pt x="2" y="4"/>
                  </a:cubicBezTo>
                  <a:cubicBezTo>
                    <a:pt x="8" y="4"/>
                    <a:pt x="15" y="4"/>
                    <a:pt x="21" y="4"/>
                  </a:cubicBezTo>
                  <a:cubicBezTo>
                    <a:pt x="21" y="0"/>
                    <a:pt x="21" y="0"/>
                    <a:pt x="21"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sḷiḍê"/>
            <p:cNvSpPr/>
            <p:nvPr>
              <p:custDataLst>
                <p:tags r:id="rId46"/>
              </p:custDataLst>
            </p:nvPr>
          </p:nvSpPr>
          <p:spPr bwMode="auto">
            <a:xfrm>
              <a:off x="3736975" y="3636963"/>
              <a:ext cx="309563" cy="33338"/>
            </a:xfrm>
            <a:custGeom>
              <a:avLst/>
              <a:gdLst>
                <a:gd name="T0" fmla="*/ 53 w 94"/>
                <a:gd name="T1" fmla="*/ 0 h 10"/>
                <a:gd name="T2" fmla="*/ 51 w 94"/>
                <a:gd name="T3" fmla="*/ 0 h 10"/>
                <a:gd name="T4" fmla="*/ 25 w 94"/>
                <a:gd name="T5" fmla="*/ 2 h 10"/>
                <a:gd name="T6" fmla="*/ 0 w 94"/>
                <a:gd name="T7" fmla="*/ 10 h 10"/>
                <a:gd name="T8" fmla="*/ 25 w 94"/>
                <a:gd name="T9" fmla="*/ 6 h 10"/>
                <a:gd name="T10" fmla="*/ 51 w 94"/>
                <a:gd name="T11" fmla="*/ 5 h 10"/>
                <a:gd name="T12" fmla="*/ 58 w 94"/>
                <a:gd name="T13" fmla="*/ 5 h 10"/>
                <a:gd name="T14" fmla="*/ 76 w 94"/>
                <a:gd name="T15" fmla="*/ 5 h 10"/>
                <a:gd name="T16" fmla="*/ 94 w 94"/>
                <a:gd name="T17" fmla="*/ 6 h 10"/>
                <a:gd name="T18" fmla="*/ 94 w 94"/>
                <a:gd name="T19" fmla="*/ 4 h 10"/>
                <a:gd name="T20" fmla="*/ 53 w 9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0">
                  <a:moveTo>
                    <a:pt x="53" y="0"/>
                  </a:moveTo>
                  <a:cubicBezTo>
                    <a:pt x="52" y="0"/>
                    <a:pt x="51" y="0"/>
                    <a:pt x="51" y="0"/>
                  </a:cubicBezTo>
                  <a:cubicBezTo>
                    <a:pt x="42" y="0"/>
                    <a:pt x="33" y="1"/>
                    <a:pt x="25" y="2"/>
                  </a:cubicBezTo>
                  <a:cubicBezTo>
                    <a:pt x="16" y="4"/>
                    <a:pt x="8" y="6"/>
                    <a:pt x="0" y="10"/>
                  </a:cubicBezTo>
                  <a:cubicBezTo>
                    <a:pt x="8" y="8"/>
                    <a:pt x="17" y="7"/>
                    <a:pt x="25" y="6"/>
                  </a:cubicBezTo>
                  <a:cubicBezTo>
                    <a:pt x="34" y="5"/>
                    <a:pt x="42" y="5"/>
                    <a:pt x="51" y="5"/>
                  </a:cubicBezTo>
                  <a:cubicBezTo>
                    <a:pt x="53" y="5"/>
                    <a:pt x="56" y="5"/>
                    <a:pt x="58" y="5"/>
                  </a:cubicBezTo>
                  <a:cubicBezTo>
                    <a:pt x="64" y="5"/>
                    <a:pt x="70" y="5"/>
                    <a:pt x="76" y="5"/>
                  </a:cubicBezTo>
                  <a:cubicBezTo>
                    <a:pt x="82" y="5"/>
                    <a:pt x="88" y="5"/>
                    <a:pt x="94" y="6"/>
                  </a:cubicBezTo>
                  <a:cubicBezTo>
                    <a:pt x="94" y="4"/>
                    <a:pt x="94" y="4"/>
                    <a:pt x="94" y="4"/>
                  </a:cubicBezTo>
                  <a:cubicBezTo>
                    <a:pt x="81" y="1"/>
                    <a:pt x="67" y="0"/>
                    <a:pt x="53" y="0"/>
                  </a:cubicBezTo>
                </a:path>
              </a:pathLst>
            </a:custGeom>
            <a:solidFill>
              <a:srgbClr val="3B77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ṥḻîḓé"/>
            <p:cNvSpPr/>
            <p:nvPr>
              <p:custDataLst>
                <p:tags r:id="rId47"/>
              </p:custDataLst>
            </p:nvPr>
          </p:nvSpPr>
          <p:spPr bwMode="auto">
            <a:xfrm>
              <a:off x="3424238" y="4279901"/>
              <a:ext cx="622300" cy="290513"/>
            </a:xfrm>
            <a:custGeom>
              <a:avLst/>
              <a:gdLst>
                <a:gd name="T0" fmla="*/ 189 w 189"/>
                <a:gd name="T1" fmla="*/ 0 h 88"/>
                <a:gd name="T2" fmla="*/ 168 w 189"/>
                <a:gd name="T3" fmla="*/ 2 h 88"/>
                <a:gd name="T4" fmla="*/ 149 w 189"/>
                <a:gd name="T5" fmla="*/ 5 h 88"/>
                <a:gd name="T6" fmla="*/ 130 w 189"/>
                <a:gd name="T7" fmla="*/ 9 h 88"/>
                <a:gd name="T8" fmla="*/ 58 w 189"/>
                <a:gd name="T9" fmla="*/ 38 h 88"/>
                <a:gd name="T10" fmla="*/ 0 w 189"/>
                <a:gd name="T11" fmla="*/ 88 h 88"/>
                <a:gd name="T12" fmla="*/ 29 w 189"/>
                <a:gd name="T13" fmla="*/ 62 h 88"/>
                <a:gd name="T14" fmla="*/ 37 w 189"/>
                <a:gd name="T15" fmla="*/ 57 h 88"/>
                <a:gd name="T16" fmla="*/ 45 w 189"/>
                <a:gd name="T17" fmla="*/ 52 h 88"/>
                <a:gd name="T18" fmla="*/ 61 w 189"/>
                <a:gd name="T19" fmla="*/ 43 h 88"/>
                <a:gd name="T20" fmla="*/ 132 w 189"/>
                <a:gd name="T21" fmla="*/ 16 h 88"/>
                <a:gd name="T22" fmla="*/ 150 w 189"/>
                <a:gd name="T23" fmla="*/ 12 h 88"/>
                <a:gd name="T24" fmla="*/ 169 w 189"/>
                <a:gd name="T25" fmla="*/ 9 h 88"/>
                <a:gd name="T26" fmla="*/ 189 w 189"/>
                <a:gd name="T27" fmla="*/ 7 h 88"/>
                <a:gd name="T28" fmla="*/ 189 w 189"/>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88">
                  <a:moveTo>
                    <a:pt x="189" y="0"/>
                  </a:moveTo>
                  <a:cubicBezTo>
                    <a:pt x="182" y="1"/>
                    <a:pt x="175" y="1"/>
                    <a:pt x="168" y="2"/>
                  </a:cubicBezTo>
                  <a:cubicBezTo>
                    <a:pt x="161" y="3"/>
                    <a:pt x="155" y="4"/>
                    <a:pt x="149" y="5"/>
                  </a:cubicBezTo>
                  <a:cubicBezTo>
                    <a:pt x="130" y="9"/>
                    <a:pt x="130" y="9"/>
                    <a:pt x="130" y="9"/>
                  </a:cubicBezTo>
                  <a:cubicBezTo>
                    <a:pt x="105" y="16"/>
                    <a:pt x="81" y="25"/>
                    <a:pt x="58" y="38"/>
                  </a:cubicBezTo>
                  <a:cubicBezTo>
                    <a:pt x="36" y="51"/>
                    <a:pt x="15" y="67"/>
                    <a:pt x="0" y="88"/>
                  </a:cubicBezTo>
                  <a:cubicBezTo>
                    <a:pt x="9" y="78"/>
                    <a:pt x="19" y="70"/>
                    <a:pt x="29" y="62"/>
                  </a:cubicBezTo>
                  <a:cubicBezTo>
                    <a:pt x="37" y="57"/>
                    <a:pt x="37" y="57"/>
                    <a:pt x="37" y="57"/>
                  </a:cubicBezTo>
                  <a:cubicBezTo>
                    <a:pt x="39" y="55"/>
                    <a:pt x="42" y="54"/>
                    <a:pt x="45" y="52"/>
                  </a:cubicBezTo>
                  <a:cubicBezTo>
                    <a:pt x="50" y="48"/>
                    <a:pt x="55" y="45"/>
                    <a:pt x="61" y="43"/>
                  </a:cubicBezTo>
                  <a:cubicBezTo>
                    <a:pt x="83" y="31"/>
                    <a:pt x="107" y="22"/>
                    <a:pt x="132" y="16"/>
                  </a:cubicBezTo>
                  <a:cubicBezTo>
                    <a:pt x="150" y="12"/>
                    <a:pt x="150" y="12"/>
                    <a:pt x="150" y="12"/>
                  </a:cubicBezTo>
                  <a:cubicBezTo>
                    <a:pt x="156" y="10"/>
                    <a:pt x="162" y="10"/>
                    <a:pt x="169" y="9"/>
                  </a:cubicBezTo>
                  <a:cubicBezTo>
                    <a:pt x="175" y="8"/>
                    <a:pt x="182" y="7"/>
                    <a:pt x="189" y="7"/>
                  </a:cubicBezTo>
                  <a:cubicBezTo>
                    <a:pt x="189" y="0"/>
                    <a:pt x="189" y="0"/>
                    <a:pt x="189" y="0"/>
                  </a:cubicBezTo>
                </a:path>
              </a:pathLst>
            </a:custGeom>
            <a:solidFill>
              <a:srgbClr val="6AAB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ṧḷïḍè"/>
            <p:cNvSpPr/>
            <p:nvPr>
              <p:custDataLst>
                <p:tags r:id="rId48"/>
              </p:custDataLst>
            </p:nvPr>
          </p:nvSpPr>
          <p:spPr bwMode="auto">
            <a:xfrm>
              <a:off x="3987800" y="4338638"/>
              <a:ext cx="58738" cy="176213"/>
            </a:xfrm>
            <a:custGeom>
              <a:avLst/>
              <a:gdLst>
                <a:gd name="T0" fmla="*/ 18 w 18"/>
                <a:gd name="T1" fmla="*/ 0 h 53"/>
                <a:gd name="T2" fmla="*/ 9 w 18"/>
                <a:gd name="T3" fmla="*/ 14 h 53"/>
                <a:gd name="T4" fmla="*/ 3 w 18"/>
                <a:gd name="T5" fmla="*/ 53 h 53"/>
                <a:gd name="T6" fmla="*/ 8 w 18"/>
                <a:gd name="T7" fmla="*/ 34 h 53"/>
                <a:gd name="T8" fmla="*/ 15 w 18"/>
                <a:gd name="T9" fmla="*/ 18 h 53"/>
                <a:gd name="T10" fmla="*/ 18 w 18"/>
                <a:gd name="T11" fmla="*/ 12 h 53"/>
                <a:gd name="T12" fmla="*/ 18 w 1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8" h="53">
                  <a:moveTo>
                    <a:pt x="18" y="0"/>
                  </a:moveTo>
                  <a:cubicBezTo>
                    <a:pt x="15" y="5"/>
                    <a:pt x="12" y="9"/>
                    <a:pt x="9" y="14"/>
                  </a:cubicBezTo>
                  <a:cubicBezTo>
                    <a:pt x="3" y="26"/>
                    <a:pt x="0" y="40"/>
                    <a:pt x="3" y="53"/>
                  </a:cubicBezTo>
                  <a:cubicBezTo>
                    <a:pt x="4" y="46"/>
                    <a:pt x="6" y="40"/>
                    <a:pt x="8" y="34"/>
                  </a:cubicBezTo>
                  <a:cubicBezTo>
                    <a:pt x="10" y="29"/>
                    <a:pt x="13" y="23"/>
                    <a:pt x="15" y="18"/>
                  </a:cubicBezTo>
                  <a:cubicBezTo>
                    <a:pt x="16" y="16"/>
                    <a:pt x="17" y="14"/>
                    <a:pt x="18" y="12"/>
                  </a:cubicBezTo>
                  <a:cubicBezTo>
                    <a:pt x="18" y="0"/>
                    <a:pt x="18" y="0"/>
                    <a:pt x="18" y="0"/>
                  </a:cubicBezTo>
                </a:path>
              </a:pathLst>
            </a:custGeom>
            <a:solidFill>
              <a:srgbClr val="6AAB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ṩļíḓè"/>
            <p:cNvSpPr/>
            <p:nvPr>
              <p:custDataLst>
                <p:tags r:id="rId49"/>
              </p:custDataLst>
            </p:nvPr>
          </p:nvSpPr>
          <p:spPr bwMode="auto">
            <a:xfrm>
              <a:off x="5832475" y="4552951"/>
              <a:ext cx="649288" cy="446088"/>
            </a:xfrm>
            <a:prstGeom prst="rect">
              <a:avLst/>
            </a:prstGeom>
            <a:solidFill>
              <a:srgbClr val="197D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2" name="ïṩḻïḍê"/>
            <p:cNvSpPr/>
            <p:nvPr>
              <p:custDataLst>
                <p:tags r:id="rId50"/>
              </p:custDataLst>
            </p:nvPr>
          </p:nvSpPr>
          <p:spPr bwMode="auto">
            <a:xfrm>
              <a:off x="5832475" y="4552951"/>
              <a:ext cx="6492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3" name="ïŝlîḍe"/>
            <p:cNvSpPr/>
            <p:nvPr>
              <p:custDataLst>
                <p:tags r:id="rId51"/>
              </p:custDataLst>
            </p:nvPr>
          </p:nvSpPr>
          <p:spPr bwMode="auto">
            <a:xfrm>
              <a:off x="5832475" y="4652963"/>
              <a:ext cx="649288" cy="61913"/>
            </a:xfrm>
            <a:custGeom>
              <a:avLst/>
              <a:gdLst>
                <a:gd name="T0" fmla="*/ 409 w 409"/>
                <a:gd name="T1" fmla="*/ 0 h 39"/>
                <a:gd name="T2" fmla="*/ 0 w 409"/>
                <a:gd name="T3" fmla="*/ 0 h 39"/>
                <a:gd name="T4" fmla="*/ 0 w 409"/>
                <a:gd name="T5" fmla="*/ 39 h 39"/>
                <a:gd name="T6" fmla="*/ 409 w 409"/>
                <a:gd name="T7" fmla="*/ 39 h 39"/>
                <a:gd name="T8" fmla="*/ 409 w 409"/>
                <a:gd name="T9" fmla="*/ 4 h 39"/>
                <a:gd name="T10" fmla="*/ 409 w 409"/>
                <a:gd name="T11" fmla="*/ 0 h 39"/>
              </a:gdLst>
              <a:ahLst/>
              <a:cxnLst>
                <a:cxn ang="0">
                  <a:pos x="T0" y="T1"/>
                </a:cxn>
                <a:cxn ang="0">
                  <a:pos x="T2" y="T3"/>
                </a:cxn>
                <a:cxn ang="0">
                  <a:pos x="T4" y="T5"/>
                </a:cxn>
                <a:cxn ang="0">
                  <a:pos x="T6" y="T7"/>
                </a:cxn>
                <a:cxn ang="0">
                  <a:pos x="T8" y="T9"/>
                </a:cxn>
                <a:cxn ang="0">
                  <a:pos x="T10" y="T11"/>
                </a:cxn>
              </a:cxnLst>
              <a:rect l="0" t="0" r="r" b="b"/>
              <a:pathLst>
                <a:path w="409" h="39">
                  <a:moveTo>
                    <a:pt x="409" y="0"/>
                  </a:moveTo>
                  <a:lnTo>
                    <a:pt x="0" y="0"/>
                  </a:lnTo>
                  <a:lnTo>
                    <a:pt x="0" y="39"/>
                  </a:lnTo>
                  <a:lnTo>
                    <a:pt x="409" y="39"/>
                  </a:lnTo>
                  <a:lnTo>
                    <a:pt x="409" y="4"/>
                  </a:lnTo>
                  <a:lnTo>
                    <a:pt x="409" y="0"/>
                  </a:lnTo>
                  <a:close/>
                </a:path>
              </a:pathLst>
            </a:custGeom>
            <a:solidFill>
              <a:srgbClr val="003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šļïḓè"/>
            <p:cNvSpPr/>
            <p:nvPr>
              <p:custDataLst>
                <p:tags r:id="rId52"/>
              </p:custDataLst>
            </p:nvPr>
          </p:nvSpPr>
          <p:spPr bwMode="auto">
            <a:xfrm>
              <a:off x="5832475" y="4652963"/>
              <a:ext cx="649288" cy="61913"/>
            </a:xfrm>
            <a:custGeom>
              <a:avLst/>
              <a:gdLst>
                <a:gd name="T0" fmla="*/ 409 w 409"/>
                <a:gd name="T1" fmla="*/ 0 h 39"/>
                <a:gd name="T2" fmla="*/ 0 w 409"/>
                <a:gd name="T3" fmla="*/ 0 h 39"/>
                <a:gd name="T4" fmla="*/ 0 w 409"/>
                <a:gd name="T5" fmla="*/ 39 h 39"/>
                <a:gd name="T6" fmla="*/ 409 w 409"/>
                <a:gd name="T7" fmla="*/ 39 h 39"/>
                <a:gd name="T8" fmla="*/ 409 w 409"/>
                <a:gd name="T9" fmla="*/ 4 h 39"/>
                <a:gd name="T10" fmla="*/ 409 w 409"/>
                <a:gd name="T11" fmla="*/ 0 h 39"/>
              </a:gdLst>
              <a:ahLst/>
              <a:cxnLst>
                <a:cxn ang="0">
                  <a:pos x="T0" y="T1"/>
                </a:cxn>
                <a:cxn ang="0">
                  <a:pos x="T2" y="T3"/>
                </a:cxn>
                <a:cxn ang="0">
                  <a:pos x="T4" y="T5"/>
                </a:cxn>
                <a:cxn ang="0">
                  <a:pos x="T6" y="T7"/>
                </a:cxn>
                <a:cxn ang="0">
                  <a:pos x="T8" y="T9"/>
                </a:cxn>
                <a:cxn ang="0">
                  <a:pos x="T10" y="T11"/>
                </a:cxn>
              </a:cxnLst>
              <a:rect l="0" t="0" r="r" b="b"/>
              <a:pathLst>
                <a:path w="409" h="39">
                  <a:moveTo>
                    <a:pt x="409" y="0"/>
                  </a:moveTo>
                  <a:lnTo>
                    <a:pt x="0" y="0"/>
                  </a:lnTo>
                  <a:lnTo>
                    <a:pt x="0" y="39"/>
                  </a:lnTo>
                  <a:lnTo>
                    <a:pt x="409" y="39"/>
                  </a:lnTo>
                  <a:lnTo>
                    <a:pt x="409" y="4"/>
                  </a:lnTo>
                  <a:lnTo>
                    <a:pt x="4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śḷîḋè"/>
            <p:cNvSpPr/>
            <p:nvPr>
              <p:custDataLst>
                <p:tags r:id="rId53"/>
              </p:custDataLst>
            </p:nvPr>
          </p:nvSpPr>
          <p:spPr bwMode="auto">
            <a:xfrm>
              <a:off x="5422900" y="4992688"/>
              <a:ext cx="1468438" cy="150813"/>
            </a:xfrm>
            <a:custGeom>
              <a:avLst/>
              <a:gdLst>
                <a:gd name="T0" fmla="*/ 422 w 445"/>
                <a:gd name="T1" fmla="*/ 0 h 46"/>
                <a:gd name="T2" fmla="*/ 23 w 445"/>
                <a:gd name="T3" fmla="*/ 0 h 46"/>
                <a:gd name="T4" fmla="*/ 0 w 445"/>
                <a:gd name="T5" fmla="*/ 23 h 46"/>
                <a:gd name="T6" fmla="*/ 23 w 445"/>
                <a:gd name="T7" fmla="*/ 46 h 46"/>
                <a:gd name="T8" fmla="*/ 422 w 445"/>
                <a:gd name="T9" fmla="*/ 46 h 46"/>
                <a:gd name="T10" fmla="*/ 445 w 445"/>
                <a:gd name="T11" fmla="*/ 23 h 46"/>
                <a:gd name="T12" fmla="*/ 422 w 44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45" h="46">
                  <a:moveTo>
                    <a:pt x="422" y="0"/>
                  </a:moveTo>
                  <a:cubicBezTo>
                    <a:pt x="23" y="0"/>
                    <a:pt x="23" y="0"/>
                    <a:pt x="23" y="0"/>
                  </a:cubicBezTo>
                  <a:cubicBezTo>
                    <a:pt x="10" y="0"/>
                    <a:pt x="0" y="11"/>
                    <a:pt x="0" y="23"/>
                  </a:cubicBezTo>
                  <a:cubicBezTo>
                    <a:pt x="0" y="36"/>
                    <a:pt x="10" y="46"/>
                    <a:pt x="23" y="46"/>
                  </a:cubicBezTo>
                  <a:cubicBezTo>
                    <a:pt x="422" y="46"/>
                    <a:pt x="422" y="46"/>
                    <a:pt x="422" y="46"/>
                  </a:cubicBezTo>
                  <a:cubicBezTo>
                    <a:pt x="435" y="46"/>
                    <a:pt x="445" y="36"/>
                    <a:pt x="445" y="23"/>
                  </a:cubicBezTo>
                  <a:cubicBezTo>
                    <a:pt x="445" y="11"/>
                    <a:pt x="435" y="0"/>
                    <a:pt x="422" y="0"/>
                  </a:cubicBezTo>
                </a:path>
              </a:pathLst>
            </a:custGeom>
            <a:solidFill>
              <a:srgbClr val="0056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ṧḻïḍé"/>
            <p:cNvSpPr/>
            <p:nvPr>
              <p:custDataLst>
                <p:tags r:id="rId54"/>
              </p:custDataLst>
            </p:nvPr>
          </p:nvSpPr>
          <p:spPr bwMode="auto">
            <a:xfrm>
              <a:off x="5435600" y="5108576"/>
              <a:ext cx="14288" cy="15875"/>
            </a:xfrm>
            <a:custGeom>
              <a:avLst/>
              <a:gdLst>
                <a:gd name="T0" fmla="*/ 0 w 4"/>
                <a:gd name="T1" fmla="*/ 0 h 5"/>
                <a:gd name="T2" fmla="*/ 4 w 4"/>
                <a:gd name="T3" fmla="*/ 5 h 5"/>
                <a:gd name="T4" fmla="*/ 0 w 4"/>
                <a:gd name="T5" fmla="*/ 0 h 5"/>
                <a:gd name="T6" fmla="*/ 0 w 4"/>
                <a:gd name="T7" fmla="*/ 0 h 5"/>
              </a:gdLst>
              <a:ahLst/>
              <a:cxnLst>
                <a:cxn ang="0">
                  <a:pos x="T0" y="T1"/>
                </a:cxn>
                <a:cxn ang="0">
                  <a:pos x="T2" y="T3"/>
                </a:cxn>
                <a:cxn ang="0">
                  <a:pos x="T4" y="T5"/>
                </a:cxn>
                <a:cxn ang="0">
                  <a:pos x="T6" y="T7"/>
                </a:cxn>
              </a:cxnLst>
              <a:rect l="0" t="0" r="r" b="b"/>
              <a:pathLst>
                <a:path w="4" h="5">
                  <a:moveTo>
                    <a:pt x="0" y="0"/>
                  </a:moveTo>
                  <a:cubicBezTo>
                    <a:pt x="1" y="2"/>
                    <a:pt x="2" y="4"/>
                    <a:pt x="4" y="5"/>
                  </a:cubicBezTo>
                  <a:cubicBezTo>
                    <a:pt x="2" y="4"/>
                    <a:pt x="1" y="2"/>
                    <a:pt x="0" y="0"/>
                  </a:cubicBezTo>
                  <a:cubicBezTo>
                    <a:pt x="0" y="0"/>
                    <a:pt x="0" y="0"/>
                    <a:pt x="0" y="0"/>
                  </a:cubicBezTo>
                </a:path>
              </a:pathLst>
            </a:custGeom>
            <a:solidFill>
              <a:srgbClr val="AFAC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ṥľíḋe"/>
            <p:cNvSpPr/>
            <p:nvPr>
              <p:custDataLst>
                <p:tags r:id="rId55"/>
              </p:custDataLst>
            </p:nvPr>
          </p:nvSpPr>
          <p:spPr bwMode="auto">
            <a:xfrm>
              <a:off x="5435600" y="5108576"/>
              <a:ext cx="1406525" cy="34925"/>
            </a:xfrm>
            <a:custGeom>
              <a:avLst/>
              <a:gdLst>
                <a:gd name="T0" fmla="*/ 17 w 426"/>
                <a:gd name="T1" fmla="*/ 0 h 11"/>
                <a:gd name="T2" fmla="*/ 6 w 426"/>
                <a:gd name="T3" fmla="*/ 1 h 11"/>
                <a:gd name="T4" fmla="*/ 0 w 426"/>
                <a:gd name="T5" fmla="*/ 0 h 11"/>
                <a:gd name="T6" fmla="*/ 4 w 426"/>
                <a:gd name="T7" fmla="*/ 5 h 11"/>
                <a:gd name="T8" fmla="*/ 19 w 426"/>
                <a:gd name="T9" fmla="*/ 11 h 11"/>
                <a:gd name="T10" fmla="*/ 418 w 426"/>
                <a:gd name="T11" fmla="*/ 11 h 11"/>
                <a:gd name="T12" fmla="*/ 426 w 426"/>
                <a:gd name="T13" fmla="*/ 10 h 11"/>
                <a:gd name="T14" fmla="*/ 413 w 426"/>
                <a:gd name="T15" fmla="*/ 0 h 11"/>
                <a:gd name="T16" fmla="*/ 19 w 426"/>
                <a:gd name="T17" fmla="*/ 0 h 11"/>
                <a:gd name="T18" fmla="*/ 17 w 42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11">
                  <a:moveTo>
                    <a:pt x="17" y="0"/>
                  </a:moveTo>
                  <a:cubicBezTo>
                    <a:pt x="14" y="0"/>
                    <a:pt x="10" y="1"/>
                    <a:pt x="6" y="1"/>
                  </a:cubicBezTo>
                  <a:cubicBezTo>
                    <a:pt x="4" y="1"/>
                    <a:pt x="2" y="1"/>
                    <a:pt x="0" y="0"/>
                  </a:cubicBezTo>
                  <a:cubicBezTo>
                    <a:pt x="1" y="2"/>
                    <a:pt x="2" y="4"/>
                    <a:pt x="4" y="5"/>
                  </a:cubicBezTo>
                  <a:cubicBezTo>
                    <a:pt x="8" y="9"/>
                    <a:pt x="13" y="11"/>
                    <a:pt x="19" y="11"/>
                  </a:cubicBezTo>
                  <a:cubicBezTo>
                    <a:pt x="418" y="11"/>
                    <a:pt x="418" y="11"/>
                    <a:pt x="418" y="11"/>
                  </a:cubicBezTo>
                  <a:cubicBezTo>
                    <a:pt x="421" y="11"/>
                    <a:pt x="424" y="11"/>
                    <a:pt x="426" y="10"/>
                  </a:cubicBezTo>
                  <a:cubicBezTo>
                    <a:pt x="421" y="8"/>
                    <a:pt x="416" y="4"/>
                    <a:pt x="413" y="0"/>
                  </a:cubicBezTo>
                  <a:cubicBezTo>
                    <a:pt x="19" y="0"/>
                    <a:pt x="19" y="0"/>
                    <a:pt x="19" y="0"/>
                  </a:cubicBezTo>
                  <a:cubicBezTo>
                    <a:pt x="18" y="0"/>
                    <a:pt x="17" y="0"/>
                    <a:pt x="17" y="0"/>
                  </a:cubicBezTo>
                </a:path>
              </a:pathLst>
            </a:custGeom>
            <a:solidFill>
              <a:srgbClr val="003A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šliḓe"/>
            <p:cNvSpPr/>
            <p:nvPr>
              <p:custDataLst>
                <p:tags r:id="rId56"/>
              </p:custDataLst>
            </p:nvPr>
          </p:nvSpPr>
          <p:spPr bwMode="auto">
            <a:xfrm>
              <a:off x="4079875" y="1843088"/>
              <a:ext cx="4154488" cy="2773363"/>
            </a:xfrm>
            <a:custGeom>
              <a:avLst/>
              <a:gdLst>
                <a:gd name="T0" fmla="*/ 14 w 1259"/>
                <a:gd name="T1" fmla="*/ 841 h 841"/>
                <a:gd name="T2" fmla="*/ 0 w 1259"/>
                <a:gd name="T3" fmla="*/ 827 h 841"/>
                <a:gd name="T4" fmla="*/ 0 w 1259"/>
                <a:gd name="T5" fmla="*/ 14 h 841"/>
                <a:gd name="T6" fmla="*/ 14 w 1259"/>
                <a:gd name="T7" fmla="*/ 0 h 841"/>
                <a:gd name="T8" fmla="*/ 1245 w 1259"/>
                <a:gd name="T9" fmla="*/ 0 h 841"/>
                <a:gd name="T10" fmla="*/ 1259 w 1259"/>
                <a:gd name="T11" fmla="*/ 14 h 841"/>
                <a:gd name="T12" fmla="*/ 1259 w 1259"/>
                <a:gd name="T13" fmla="*/ 827 h 841"/>
                <a:gd name="T14" fmla="*/ 1245 w 1259"/>
                <a:gd name="T15" fmla="*/ 841 h 841"/>
                <a:gd name="T16" fmla="*/ 14 w 1259"/>
                <a:gd name="T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9" h="841">
                  <a:moveTo>
                    <a:pt x="14" y="841"/>
                  </a:moveTo>
                  <a:cubicBezTo>
                    <a:pt x="6" y="841"/>
                    <a:pt x="0" y="835"/>
                    <a:pt x="0" y="827"/>
                  </a:cubicBezTo>
                  <a:cubicBezTo>
                    <a:pt x="0" y="14"/>
                    <a:pt x="0" y="14"/>
                    <a:pt x="0" y="14"/>
                  </a:cubicBezTo>
                  <a:cubicBezTo>
                    <a:pt x="0" y="6"/>
                    <a:pt x="6" y="0"/>
                    <a:pt x="14" y="0"/>
                  </a:cubicBezTo>
                  <a:cubicBezTo>
                    <a:pt x="1245" y="0"/>
                    <a:pt x="1245" y="0"/>
                    <a:pt x="1245" y="0"/>
                  </a:cubicBezTo>
                  <a:cubicBezTo>
                    <a:pt x="1253" y="0"/>
                    <a:pt x="1259" y="6"/>
                    <a:pt x="1259" y="14"/>
                  </a:cubicBezTo>
                  <a:cubicBezTo>
                    <a:pt x="1259" y="827"/>
                    <a:pt x="1259" y="827"/>
                    <a:pt x="1259" y="827"/>
                  </a:cubicBezTo>
                  <a:cubicBezTo>
                    <a:pt x="1259" y="835"/>
                    <a:pt x="1253" y="841"/>
                    <a:pt x="1245" y="841"/>
                  </a:cubicBezTo>
                  <a:cubicBezTo>
                    <a:pt x="14" y="841"/>
                    <a:pt x="14" y="841"/>
                    <a:pt x="14" y="8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ṥľíḋé"/>
            <p:cNvSpPr/>
            <p:nvPr>
              <p:custDataLst>
                <p:tags r:id="rId57"/>
              </p:custDataLst>
            </p:nvPr>
          </p:nvSpPr>
          <p:spPr bwMode="auto">
            <a:xfrm>
              <a:off x="4046538" y="1809751"/>
              <a:ext cx="4219575" cy="2840038"/>
            </a:xfrm>
            <a:custGeom>
              <a:avLst/>
              <a:gdLst>
                <a:gd name="T0" fmla="*/ 1255 w 1279"/>
                <a:gd name="T1" fmla="*/ 20 h 861"/>
                <a:gd name="T2" fmla="*/ 1259 w 1279"/>
                <a:gd name="T3" fmla="*/ 24 h 861"/>
                <a:gd name="T4" fmla="*/ 1259 w 1279"/>
                <a:gd name="T5" fmla="*/ 837 h 861"/>
                <a:gd name="T6" fmla="*/ 1255 w 1279"/>
                <a:gd name="T7" fmla="*/ 841 h 861"/>
                <a:gd name="T8" fmla="*/ 24 w 1279"/>
                <a:gd name="T9" fmla="*/ 841 h 861"/>
                <a:gd name="T10" fmla="*/ 20 w 1279"/>
                <a:gd name="T11" fmla="*/ 837 h 861"/>
                <a:gd name="T12" fmla="*/ 20 w 1279"/>
                <a:gd name="T13" fmla="*/ 24 h 861"/>
                <a:gd name="T14" fmla="*/ 24 w 1279"/>
                <a:gd name="T15" fmla="*/ 20 h 861"/>
                <a:gd name="T16" fmla="*/ 1255 w 1279"/>
                <a:gd name="T17" fmla="*/ 20 h 861"/>
                <a:gd name="T18" fmla="*/ 1255 w 1279"/>
                <a:gd name="T19" fmla="*/ 0 h 861"/>
                <a:gd name="T20" fmla="*/ 24 w 1279"/>
                <a:gd name="T21" fmla="*/ 0 h 861"/>
                <a:gd name="T22" fmla="*/ 0 w 1279"/>
                <a:gd name="T23" fmla="*/ 24 h 861"/>
                <a:gd name="T24" fmla="*/ 0 w 1279"/>
                <a:gd name="T25" fmla="*/ 837 h 861"/>
                <a:gd name="T26" fmla="*/ 24 w 1279"/>
                <a:gd name="T27" fmla="*/ 861 h 861"/>
                <a:gd name="T28" fmla="*/ 1255 w 1279"/>
                <a:gd name="T29" fmla="*/ 861 h 861"/>
                <a:gd name="T30" fmla="*/ 1279 w 1279"/>
                <a:gd name="T31" fmla="*/ 837 h 861"/>
                <a:gd name="T32" fmla="*/ 1279 w 1279"/>
                <a:gd name="T33" fmla="*/ 24 h 861"/>
                <a:gd name="T34" fmla="*/ 1255 w 1279"/>
                <a:gd name="T35"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9" h="861">
                  <a:moveTo>
                    <a:pt x="1255" y="20"/>
                  </a:moveTo>
                  <a:cubicBezTo>
                    <a:pt x="1257" y="20"/>
                    <a:pt x="1259" y="22"/>
                    <a:pt x="1259" y="24"/>
                  </a:cubicBezTo>
                  <a:cubicBezTo>
                    <a:pt x="1259" y="837"/>
                    <a:pt x="1259" y="837"/>
                    <a:pt x="1259" y="837"/>
                  </a:cubicBezTo>
                  <a:cubicBezTo>
                    <a:pt x="1259" y="839"/>
                    <a:pt x="1257" y="841"/>
                    <a:pt x="1255" y="841"/>
                  </a:cubicBezTo>
                  <a:cubicBezTo>
                    <a:pt x="24" y="841"/>
                    <a:pt x="24" y="841"/>
                    <a:pt x="24" y="841"/>
                  </a:cubicBezTo>
                  <a:cubicBezTo>
                    <a:pt x="22" y="841"/>
                    <a:pt x="20" y="839"/>
                    <a:pt x="20" y="837"/>
                  </a:cubicBezTo>
                  <a:cubicBezTo>
                    <a:pt x="20" y="24"/>
                    <a:pt x="20" y="24"/>
                    <a:pt x="20" y="24"/>
                  </a:cubicBezTo>
                  <a:cubicBezTo>
                    <a:pt x="20" y="22"/>
                    <a:pt x="22" y="20"/>
                    <a:pt x="24" y="20"/>
                  </a:cubicBezTo>
                  <a:cubicBezTo>
                    <a:pt x="1255" y="20"/>
                    <a:pt x="1255" y="20"/>
                    <a:pt x="1255" y="20"/>
                  </a:cubicBezTo>
                  <a:moveTo>
                    <a:pt x="1255" y="0"/>
                  </a:moveTo>
                  <a:cubicBezTo>
                    <a:pt x="24" y="0"/>
                    <a:pt x="24" y="0"/>
                    <a:pt x="24" y="0"/>
                  </a:cubicBezTo>
                  <a:cubicBezTo>
                    <a:pt x="11" y="0"/>
                    <a:pt x="0" y="11"/>
                    <a:pt x="0" y="24"/>
                  </a:cubicBezTo>
                  <a:cubicBezTo>
                    <a:pt x="0" y="837"/>
                    <a:pt x="0" y="837"/>
                    <a:pt x="0" y="837"/>
                  </a:cubicBezTo>
                  <a:cubicBezTo>
                    <a:pt x="0" y="850"/>
                    <a:pt x="11" y="861"/>
                    <a:pt x="24" y="861"/>
                  </a:cubicBezTo>
                  <a:cubicBezTo>
                    <a:pt x="1255" y="861"/>
                    <a:pt x="1255" y="861"/>
                    <a:pt x="1255" y="861"/>
                  </a:cubicBezTo>
                  <a:cubicBezTo>
                    <a:pt x="1268" y="861"/>
                    <a:pt x="1279" y="850"/>
                    <a:pt x="1279" y="837"/>
                  </a:cubicBezTo>
                  <a:cubicBezTo>
                    <a:pt x="1279" y="24"/>
                    <a:pt x="1279" y="24"/>
                    <a:pt x="1279" y="24"/>
                  </a:cubicBezTo>
                  <a:cubicBezTo>
                    <a:pt x="1279" y="11"/>
                    <a:pt x="1268" y="0"/>
                    <a:pt x="1255" y="0"/>
                  </a:cubicBezTo>
                </a:path>
              </a:pathLst>
            </a:custGeom>
            <a:solidFill>
              <a:srgbClr val="197D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şḷidè"/>
            <p:cNvSpPr/>
            <p:nvPr>
              <p:custDataLst>
                <p:tags r:id="rId58"/>
              </p:custDataLst>
            </p:nvPr>
          </p:nvSpPr>
          <p:spPr bwMode="auto">
            <a:xfrm>
              <a:off x="4046538" y="4303713"/>
              <a:ext cx="4219575" cy="349250"/>
            </a:xfrm>
            <a:custGeom>
              <a:avLst/>
              <a:gdLst>
                <a:gd name="T0" fmla="*/ 1279 w 1279"/>
                <a:gd name="T1" fmla="*/ 79 h 106"/>
                <a:gd name="T2" fmla="*/ 1279 w 1279"/>
                <a:gd name="T3" fmla="*/ 0 h 106"/>
                <a:gd name="T4" fmla="*/ 0 w 1279"/>
                <a:gd name="T5" fmla="*/ 0 h 106"/>
                <a:gd name="T6" fmla="*/ 0 w 1279"/>
                <a:gd name="T7" fmla="*/ 79 h 106"/>
                <a:gd name="T8" fmla="*/ 27 w 1279"/>
                <a:gd name="T9" fmla="*/ 106 h 106"/>
                <a:gd name="T10" fmla="*/ 1252 w 1279"/>
                <a:gd name="T11" fmla="*/ 106 h 106"/>
                <a:gd name="T12" fmla="*/ 1279 w 1279"/>
                <a:gd name="T13" fmla="*/ 79 h 106"/>
              </a:gdLst>
              <a:ahLst/>
              <a:cxnLst>
                <a:cxn ang="0">
                  <a:pos x="T0" y="T1"/>
                </a:cxn>
                <a:cxn ang="0">
                  <a:pos x="T2" y="T3"/>
                </a:cxn>
                <a:cxn ang="0">
                  <a:pos x="T4" y="T5"/>
                </a:cxn>
                <a:cxn ang="0">
                  <a:pos x="T6" y="T7"/>
                </a:cxn>
                <a:cxn ang="0">
                  <a:pos x="T8" y="T9"/>
                </a:cxn>
                <a:cxn ang="0">
                  <a:pos x="T10" y="T11"/>
                </a:cxn>
                <a:cxn ang="0">
                  <a:pos x="T12" y="T13"/>
                </a:cxn>
              </a:cxnLst>
              <a:rect l="0" t="0" r="r" b="b"/>
              <a:pathLst>
                <a:path w="1279" h="106">
                  <a:moveTo>
                    <a:pt x="1279" y="79"/>
                  </a:moveTo>
                  <a:cubicBezTo>
                    <a:pt x="1279" y="0"/>
                    <a:pt x="1279" y="0"/>
                    <a:pt x="1279" y="0"/>
                  </a:cubicBezTo>
                  <a:cubicBezTo>
                    <a:pt x="0" y="0"/>
                    <a:pt x="0" y="0"/>
                    <a:pt x="0" y="0"/>
                  </a:cubicBezTo>
                  <a:cubicBezTo>
                    <a:pt x="0" y="79"/>
                    <a:pt x="0" y="79"/>
                    <a:pt x="0" y="79"/>
                  </a:cubicBezTo>
                  <a:cubicBezTo>
                    <a:pt x="0" y="94"/>
                    <a:pt x="12" y="106"/>
                    <a:pt x="27" y="106"/>
                  </a:cubicBezTo>
                  <a:cubicBezTo>
                    <a:pt x="1252" y="106"/>
                    <a:pt x="1252" y="106"/>
                    <a:pt x="1252" y="106"/>
                  </a:cubicBezTo>
                  <a:cubicBezTo>
                    <a:pt x="1267" y="106"/>
                    <a:pt x="1279" y="94"/>
                    <a:pt x="1279" y="79"/>
                  </a:cubicBezTo>
                </a:path>
              </a:pathLst>
            </a:custGeom>
            <a:solidFill>
              <a:srgbClr val="197D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ṡlîḑé"/>
            <p:cNvSpPr/>
            <p:nvPr>
              <p:custDataLst>
                <p:tags r:id="rId59"/>
              </p:custDataLst>
            </p:nvPr>
          </p:nvSpPr>
          <p:spPr bwMode="auto">
            <a:xfrm>
              <a:off x="5832475" y="2089151"/>
              <a:ext cx="649288" cy="650875"/>
            </a:xfrm>
            <a:prstGeom prst="ellipse">
              <a:avLst/>
            </a:prstGeom>
            <a:solidFill>
              <a:srgbClr val="C8EE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şlîḓê"/>
            <p:cNvSpPr/>
            <p:nvPr>
              <p:custDataLst>
                <p:tags r:id="rId60"/>
              </p:custDataLst>
            </p:nvPr>
          </p:nvSpPr>
          <p:spPr bwMode="auto">
            <a:xfrm>
              <a:off x="5967413" y="2214563"/>
              <a:ext cx="379413" cy="693738"/>
            </a:xfrm>
            <a:custGeom>
              <a:avLst/>
              <a:gdLst>
                <a:gd name="T0" fmla="*/ 96 w 115"/>
                <a:gd name="T1" fmla="*/ 38 h 210"/>
                <a:gd name="T2" fmla="*/ 58 w 115"/>
                <a:gd name="T3" fmla="*/ 76 h 210"/>
                <a:gd name="T4" fmla="*/ 20 w 115"/>
                <a:gd name="T5" fmla="*/ 38 h 210"/>
                <a:gd name="T6" fmla="*/ 58 w 115"/>
                <a:gd name="T7" fmla="*/ 0 h 210"/>
                <a:gd name="T8" fmla="*/ 96 w 115"/>
                <a:gd name="T9" fmla="*/ 38 h 210"/>
                <a:gd name="T10" fmla="*/ 115 w 115"/>
                <a:gd name="T11" fmla="*/ 198 h 210"/>
                <a:gd name="T12" fmla="*/ 115 w 115"/>
                <a:gd name="T13" fmla="*/ 131 h 210"/>
                <a:gd name="T14" fmla="*/ 69 w 115"/>
                <a:gd name="T15" fmla="*/ 85 h 210"/>
                <a:gd name="T16" fmla="*/ 46 w 115"/>
                <a:gd name="T17" fmla="*/ 85 h 210"/>
                <a:gd name="T18" fmla="*/ 0 w 115"/>
                <a:gd name="T19" fmla="*/ 131 h 210"/>
                <a:gd name="T20" fmla="*/ 0 w 115"/>
                <a:gd name="T21" fmla="*/ 198 h 210"/>
                <a:gd name="T22" fmla="*/ 13 w 115"/>
                <a:gd name="T23" fmla="*/ 210 h 210"/>
                <a:gd name="T24" fmla="*/ 102 w 115"/>
                <a:gd name="T25" fmla="*/ 210 h 210"/>
                <a:gd name="T26" fmla="*/ 115 w 115"/>
                <a:gd name="T27"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10">
                  <a:moveTo>
                    <a:pt x="96" y="38"/>
                  </a:moveTo>
                  <a:cubicBezTo>
                    <a:pt x="96" y="59"/>
                    <a:pt x="79" y="76"/>
                    <a:pt x="58" y="76"/>
                  </a:cubicBezTo>
                  <a:cubicBezTo>
                    <a:pt x="37" y="76"/>
                    <a:pt x="20" y="59"/>
                    <a:pt x="20" y="38"/>
                  </a:cubicBezTo>
                  <a:cubicBezTo>
                    <a:pt x="20" y="17"/>
                    <a:pt x="37" y="0"/>
                    <a:pt x="58" y="0"/>
                  </a:cubicBezTo>
                  <a:cubicBezTo>
                    <a:pt x="79" y="0"/>
                    <a:pt x="96" y="17"/>
                    <a:pt x="96" y="38"/>
                  </a:cubicBezTo>
                  <a:close/>
                  <a:moveTo>
                    <a:pt x="115" y="198"/>
                  </a:moveTo>
                  <a:cubicBezTo>
                    <a:pt x="115" y="131"/>
                    <a:pt x="115" y="131"/>
                    <a:pt x="115" y="131"/>
                  </a:cubicBezTo>
                  <a:cubicBezTo>
                    <a:pt x="115" y="106"/>
                    <a:pt x="95" y="85"/>
                    <a:pt x="69" y="85"/>
                  </a:cubicBezTo>
                  <a:cubicBezTo>
                    <a:pt x="46" y="85"/>
                    <a:pt x="46" y="85"/>
                    <a:pt x="46" y="85"/>
                  </a:cubicBezTo>
                  <a:cubicBezTo>
                    <a:pt x="21" y="85"/>
                    <a:pt x="0" y="106"/>
                    <a:pt x="0" y="131"/>
                  </a:cubicBezTo>
                  <a:cubicBezTo>
                    <a:pt x="0" y="198"/>
                    <a:pt x="0" y="198"/>
                    <a:pt x="0" y="198"/>
                  </a:cubicBezTo>
                  <a:cubicBezTo>
                    <a:pt x="0" y="205"/>
                    <a:pt x="6" y="210"/>
                    <a:pt x="13" y="210"/>
                  </a:cubicBezTo>
                  <a:cubicBezTo>
                    <a:pt x="102" y="210"/>
                    <a:pt x="102" y="210"/>
                    <a:pt x="102" y="210"/>
                  </a:cubicBezTo>
                  <a:cubicBezTo>
                    <a:pt x="109" y="210"/>
                    <a:pt x="115" y="205"/>
                    <a:pt x="115" y="198"/>
                  </a:cubicBezTo>
                  <a:close/>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ṡļîḓê"/>
            <p:cNvSpPr/>
            <p:nvPr>
              <p:custDataLst>
                <p:tags r:id="rId61"/>
              </p:custDataLst>
            </p:nvPr>
          </p:nvSpPr>
          <p:spPr bwMode="auto">
            <a:xfrm>
              <a:off x="5251450" y="2851151"/>
              <a:ext cx="1814513" cy="257175"/>
            </a:xfrm>
            <a:custGeom>
              <a:avLst/>
              <a:gdLst>
                <a:gd name="T0" fmla="*/ 510 w 550"/>
                <a:gd name="T1" fmla="*/ 78 h 78"/>
                <a:gd name="T2" fmla="*/ 39 w 550"/>
                <a:gd name="T3" fmla="*/ 78 h 78"/>
                <a:gd name="T4" fmla="*/ 0 w 550"/>
                <a:gd name="T5" fmla="*/ 39 h 78"/>
                <a:gd name="T6" fmla="*/ 39 w 550"/>
                <a:gd name="T7" fmla="*/ 0 h 78"/>
                <a:gd name="T8" fmla="*/ 510 w 550"/>
                <a:gd name="T9" fmla="*/ 0 h 78"/>
                <a:gd name="T10" fmla="*/ 550 w 550"/>
                <a:gd name="T11" fmla="*/ 39 h 78"/>
                <a:gd name="T12" fmla="*/ 510 w 55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550" h="78">
                  <a:moveTo>
                    <a:pt x="510" y="78"/>
                  </a:moveTo>
                  <a:cubicBezTo>
                    <a:pt x="39" y="78"/>
                    <a:pt x="39" y="78"/>
                    <a:pt x="39" y="78"/>
                  </a:cubicBezTo>
                  <a:cubicBezTo>
                    <a:pt x="17" y="78"/>
                    <a:pt x="0" y="61"/>
                    <a:pt x="0" y="39"/>
                  </a:cubicBezTo>
                  <a:cubicBezTo>
                    <a:pt x="0" y="18"/>
                    <a:pt x="17" y="0"/>
                    <a:pt x="39" y="0"/>
                  </a:cubicBezTo>
                  <a:cubicBezTo>
                    <a:pt x="510" y="0"/>
                    <a:pt x="510" y="0"/>
                    <a:pt x="510" y="0"/>
                  </a:cubicBezTo>
                  <a:cubicBezTo>
                    <a:pt x="532" y="0"/>
                    <a:pt x="550" y="18"/>
                    <a:pt x="550" y="39"/>
                  </a:cubicBezTo>
                  <a:cubicBezTo>
                    <a:pt x="550" y="61"/>
                    <a:pt x="532" y="78"/>
                    <a:pt x="510" y="78"/>
                  </a:cubicBezTo>
                </a:path>
              </a:pathLst>
            </a:custGeom>
            <a:solidFill>
              <a:srgbClr val="C8EE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Sļïḋé"/>
            <p:cNvSpPr/>
            <p:nvPr>
              <p:custDataLst>
                <p:tags r:id="rId62"/>
              </p:custDataLst>
            </p:nvPr>
          </p:nvSpPr>
          <p:spPr bwMode="auto">
            <a:xfrm>
              <a:off x="5399088" y="2947988"/>
              <a:ext cx="1514475" cy="68263"/>
            </a:xfrm>
            <a:custGeom>
              <a:avLst/>
              <a:gdLst>
                <a:gd name="T0" fmla="*/ 449 w 459"/>
                <a:gd name="T1" fmla="*/ 21 h 21"/>
                <a:gd name="T2" fmla="*/ 10 w 459"/>
                <a:gd name="T3" fmla="*/ 21 h 21"/>
                <a:gd name="T4" fmla="*/ 0 w 459"/>
                <a:gd name="T5" fmla="*/ 10 h 21"/>
                <a:gd name="T6" fmla="*/ 10 w 459"/>
                <a:gd name="T7" fmla="*/ 0 h 21"/>
                <a:gd name="T8" fmla="*/ 449 w 459"/>
                <a:gd name="T9" fmla="*/ 0 h 21"/>
                <a:gd name="T10" fmla="*/ 459 w 459"/>
                <a:gd name="T11" fmla="*/ 10 h 21"/>
                <a:gd name="T12" fmla="*/ 449 w 45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59" h="21">
                  <a:moveTo>
                    <a:pt x="449" y="21"/>
                  </a:moveTo>
                  <a:cubicBezTo>
                    <a:pt x="10" y="21"/>
                    <a:pt x="10" y="21"/>
                    <a:pt x="10" y="21"/>
                  </a:cubicBezTo>
                  <a:cubicBezTo>
                    <a:pt x="4" y="21"/>
                    <a:pt x="0" y="16"/>
                    <a:pt x="0" y="10"/>
                  </a:cubicBezTo>
                  <a:cubicBezTo>
                    <a:pt x="0" y="5"/>
                    <a:pt x="4" y="0"/>
                    <a:pt x="10" y="0"/>
                  </a:cubicBezTo>
                  <a:cubicBezTo>
                    <a:pt x="449" y="0"/>
                    <a:pt x="449" y="0"/>
                    <a:pt x="449" y="0"/>
                  </a:cubicBezTo>
                  <a:cubicBezTo>
                    <a:pt x="455" y="0"/>
                    <a:pt x="459" y="5"/>
                    <a:pt x="459" y="10"/>
                  </a:cubicBezTo>
                  <a:cubicBezTo>
                    <a:pt x="459" y="16"/>
                    <a:pt x="455" y="21"/>
                    <a:pt x="449" y="21"/>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šļídè"/>
            <p:cNvSpPr/>
            <p:nvPr>
              <p:custDataLst>
                <p:tags r:id="rId63"/>
              </p:custDataLst>
            </p:nvPr>
          </p:nvSpPr>
          <p:spPr bwMode="auto">
            <a:xfrm>
              <a:off x="5251450" y="3316288"/>
              <a:ext cx="1814513" cy="257175"/>
            </a:xfrm>
            <a:custGeom>
              <a:avLst/>
              <a:gdLst>
                <a:gd name="T0" fmla="*/ 511 w 550"/>
                <a:gd name="T1" fmla="*/ 78 h 78"/>
                <a:gd name="T2" fmla="*/ 39 w 550"/>
                <a:gd name="T3" fmla="*/ 78 h 78"/>
                <a:gd name="T4" fmla="*/ 0 w 550"/>
                <a:gd name="T5" fmla="*/ 39 h 78"/>
                <a:gd name="T6" fmla="*/ 39 w 550"/>
                <a:gd name="T7" fmla="*/ 0 h 78"/>
                <a:gd name="T8" fmla="*/ 511 w 550"/>
                <a:gd name="T9" fmla="*/ 0 h 78"/>
                <a:gd name="T10" fmla="*/ 550 w 550"/>
                <a:gd name="T11" fmla="*/ 39 h 78"/>
                <a:gd name="T12" fmla="*/ 511 w 55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550" h="78">
                  <a:moveTo>
                    <a:pt x="511" y="78"/>
                  </a:moveTo>
                  <a:cubicBezTo>
                    <a:pt x="39" y="78"/>
                    <a:pt x="39" y="78"/>
                    <a:pt x="39" y="78"/>
                  </a:cubicBezTo>
                  <a:cubicBezTo>
                    <a:pt x="18" y="78"/>
                    <a:pt x="0" y="60"/>
                    <a:pt x="0" y="39"/>
                  </a:cubicBezTo>
                  <a:cubicBezTo>
                    <a:pt x="0" y="17"/>
                    <a:pt x="18" y="0"/>
                    <a:pt x="39" y="0"/>
                  </a:cubicBezTo>
                  <a:cubicBezTo>
                    <a:pt x="511" y="0"/>
                    <a:pt x="511" y="0"/>
                    <a:pt x="511" y="0"/>
                  </a:cubicBezTo>
                  <a:cubicBezTo>
                    <a:pt x="532" y="0"/>
                    <a:pt x="550" y="17"/>
                    <a:pt x="550" y="39"/>
                  </a:cubicBezTo>
                  <a:cubicBezTo>
                    <a:pt x="550" y="60"/>
                    <a:pt x="532" y="78"/>
                    <a:pt x="511" y="78"/>
                  </a:cubicBezTo>
                </a:path>
              </a:pathLst>
            </a:custGeom>
            <a:solidFill>
              <a:srgbClr val="C8EE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ŝľïḓê"/>
            <p:cNvSpPr/>
            <p:nvPr>
              <p:custDataLst>
                <p:tags r:id="rId64"/>
              </p:custDataLst>
            </p:nvPr>
          </p:nvSpPr>
          <p:spPr bwMode="auto">
            <a:xfrm>
              <a:off x="5386388" y="3413126"/>
              <a:ext cx="666750" cy="68263"/>
            </a:xfrm>
            <a:custGeom>
              <a:avLst/>
              <a:gdLst>
                <a:gd name="T0" fmla="*/ 10 w 202"/>
                <a:gd name="T1" fmla="*/ 21 h 21"/>
                <a:gd name="T2" fmla="*/ 0 w 202"/>
                <a:gd name="T3" fmla="*/ 10 h 21"/>
                <a:gd name="T4" fmla="*/ 10 w 202"/>
                <a:gd name="T5" fmla="*/ 0 h 21"/>
                <a:gd name="T6" fmla="*/ 20 w 202"/>
                <a:gd name="T7" fmla="*/ 10 h 21"/>
                <a:gd name="T8" fmla="*/ 10 w 202"/>
                <a:gd name="T9" fmla="*/ 21 h 21"/>
                <a:gd name="T10" fmla="*/ 51 w 202"/>
                <a:gd name="T11" fmla="*/ 10 h 21"/>
                <a:gd name="T12" fmla="*/ 40 w 202"/>
                <a:gd name="T13" fmla="*/ 0 h 21"/>
                <a:gd name="T14" fmla="*/ 30 w 202"/>
                <a:gd name="T15" fmla="*/ 10 h 21"/>
                <a:gd name="T16" fmla="*/ 40 w 202"/>
                <a:gd name="T17" fmla="*/ 21 h 21"/>
                <a:gd name="T18" fmla="*/ 51 w 202"/>
                <a:gd name="T19" fmla="*/ 10 h 21"/>
                <a:gd name="T20" fmla="*/ 81 w 202"/>
                <a:gd name="T21" fmla="*/ 10 h 21"/>
                <a:gd name="T22" fmla="*/ 71 w 202"/>
                <a:gd name="T23" fmla="*/ 0 h 21"/>
                <a:gd name="T24" fmla="*/ 61 w 202"/>
                <a:gd name="T25" fmla="*/ 10 h 21"/>
                <a:gd name="T26" fmla="*/ 71 w 202"/>
                <a:gd name="T27" fmla="*/ 21 h 21"/>
                <a:gd name="T28" fmla="*/ 81 w 202"/>
                <a:gd name="T29" fmla="*/ 10 h 21"/>
                <a:gd name="T30" fmla="*/ 111 w 202"/>
                <a:gd name="T31" fmla="*/ 10 h 21"/>
                <a:gd name="T32" fmla="*/ 101 w 202"/>
                <a:gd name="T33" fmla="*/ 0 h 21"/>
                <a:gd name="T34" fmla="*/ 91 w 202"/>
                <a:gd name="T35" fmla="*/ 10 h 21"/>
                <a:gd name="T36" fmla="*/ 101 w 202"/>
                <a:gd name="T37" fmla="*/ 21 h 21"/>
                <a:gd name="T38" fmla="*/ 111 w 202"/>
                <a:gd name="T39" fmla="*/ 10 h 21"/>
                <a:gd name="T40" fmla="*/ 142 w 202"/>
                <a:gd name="T41" fmla="*/ 10 h 21"/>
                <a:gd name="T42" fmla="*/ 131 w 202"/>
                <a:gd name="T43" fmla="*/ 0 h 21"/>
                <a:gd name="T44" fmla="*/ 121 w 202"/>
                <a:gd name="T45" fmla="*/ 10 h 21"/>
                <a:gd name="T46" fmla="*/ 131 w 202"/>
                <a:gd name="T47" fmla="*/ 21 h 21"/>
                <a:gd name="T48" fmla="*/ 142 w 202"/>
                <a:gd name="T49" fmla="*/ 10 h 21"/>
                <a:gd name="T50" fmla="*/ 172 w 202"/>
                <a:gd name="T51" fmla="*/ 10 h 21"/>
                <a:gd name="T52" fmla="*/ 162 w 202"/>
                <a:gd name="T53" fmla="*/ 0 h 21"/>
                <a:gd name="T54" fmla="*/ 151 w 202"/>
                <a:gd name="T55" fmla="*/ 10 h 21"/>
                <a:gd name="T56" fmla="*/ 162 w 202"/>
                <a:gd name="T57" fmla="*/ 21 h 21"/>
                <a:gd name="T58" fmla="*/ 172 w 202"/>
                <a:gd name="T59" fmla="*/ 10 h 21"/>
                <a:gd name="T60" fmla="*/ 202 w 202"/>
                <a:gd name="T61" fmla="*/ 10 h 21"/>
                <a:gd name="T62" fmla="*/ 192 w 202"/>
                <a:gd name="T63" fmla="*/ 0 h 21"/>
                <a:gd name="T64" fmla="*/ 182 w 202"/>
                <a:gd name="T65" fmla="*/ 10 h 21"/>
                <a:gd name="T66" fmla="*/ 192 w 202"/>
                <a:gd name="T67" fmla="*/ 21 h 21"/>
                <a:gd name="T68" fmla="*/ 202 w 202"/>
                <a:gd name="T6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 h="21">
                  <a:moveTo>
                    <a:pt x="10" y="21"/>
                  </a:moveTo>
                  <a:cubicBezTo>
                    <a:pt x="5" y="21"/>
                    <a:pt x="0" y="16"/>
                    <a:pt x="0" y="10"/>
                  </a:cubicBezTo>
                  <a:cubicBezTo>
                    <a:pt x="0" y="5"/>
                    <a:pt x="5" y="0"/>
                    <a:pt x="10" y="0"/>
                  </a:cubicBezTo>
                  <a:cubicBezTo>
                    <a:pt x="16" y="0"/>
                    <a:pt x="20" y="5"/>
                    <a:pt x="20" y="10"/>
                  </a:cubicBezTo>
                  <a:cubicBezTo>
                    <a:pt x="20" y="16"/>
                    <a:pt x="16" y="21"/>
                    <a:pt x="10" y="21"/>
                  </a:cubicBezTo>
                  <a:moveTo>
                    <a:pt x="51" y="10"/>
                  </a:moveTo>
                  <a:cubicBezTo>
                    <a:pt x="51" y="5"/>
                    <a:pt x="46" y="0"/>
                    <a:pt x="40" y="0"/>
                  </a:cubicBezTo>
                  <a:cubicBezTo>
                    <a:pt x="35" y="0"/>
                    <a:pt x="30" y="5"/>
                    <a:pt x="30" y="10"/>
                  </a:cubicBezTo>
                  <a:cubicBezTo>
                    <a:pt x="30" y="16"/>
                    <a:pt x="35" y="21"/>
                    <a:pt x="40" y="21"/>
                  </a:cubicBezTo>
                  <a:cubicBezTo>
                    <a:pt x="46" y="21"/>
                    <a:pt x="51" y="16"/>
                    <a:pt x="51" y="10"/>
                  </a:cubicBezTo>
                  <a:moveTo>
                    <a:pt x="81" y="10"/>
                  </a:moveTo>
                  <a:cubicBezTo>
                    <a:pt x="81" y="5"/>
                    <a:pt x="76" y="0"/>
                    <a:pt x="71" y="0"/>
                  </a:cubicBezTo>
                  <a:cubicBezTo>
                    <a:pt x="65" y="0"/>
                    <a:pt x="61" y="5"/>
                    <a:pt x="61" y="10"/>
                  </a:cubicBezTo>
                  <a:cubicBezTo>
                    <a:pt x="61" y="16"/>
                    <a:pt x="65" y="21"/>
                    <a:pt x="71" y="21"/>
                  </a:cubicBezTo>
                  <a:cubicBezTo>
                    <a:pt x="76" y="21"/>
                    <a:pt x="81" y="16"/>
                    <a:pt x="81" y="10"/>
                  </a:cubicBezTo>
                  <a:moveTo>
                    <a:pt x="111" y="10"/>
                  </a:moveTo>
                  <a:cubicBezTo>
                    <a:pt x="111" y="5"/>
                    <a:pt x="107" y="0"/>
                    <a:pt x="101" y="0"/>
                  </a:cubicBezTo>
                  <a:cubicBezTo>
                    <a:pt x="95" y="0"/>
                    <a:pt x="91" y="5"/>
                    <a:pt x="91" y="10"/>
                  </a:cubicBezTo>
                  <a:cubicBezTo>
                    <a:pt x="91" y="16"/>
                    <a:pt x="95" y="21"/>
                    <a:pt x="101" y="21"/>
                  </a:cubicBezTo>
                  <a:cubicBezTo>
                    <a:pt x="107" y="21"/>
                    <a:pt x="111" y="16"/>
                    <a:pt x="111" y="10"/>
                  </a:cubicBezTo>
                  <a:moveTo>
                    <a:pt x="142" y="10"/>
                  </a:moveTo>
                  <a:cubicBezTo>
                    <a:pt x="142" y="5"/>
                    <a:pt x="137" y="0"/>
                    <a:pt x="131" y="0"/>
                  </a:cubicBezTo>
                  <a:cubicBezTo>
                    <a:pt x="126" y="0"/>
                    <a:pt x="121" y="5"/>
                    <a:pt x="121" y="10"/>
                  </a:cubicBezTo>
                  <a:cubicBezTo>
                    <a:pt x="121" y="16"/>
                    <a:pt x="126" y="21"/>
                    <a:pt x="131" y="21"/>
                  </a:cubicBezTo>
                  <a:cubicBezTo>
                    <a:pt x="137" y="21"/>
                    <a:pt x="142" y="16"/>
                    <a:pt x="142" y="10"/>
                  </a:cubicBezTo>
                  <a:moveTo>
                    <a:pt x="172" y="10"/>
                  </a:moveTo>
                  <a:cubicBezTo>
                    <a:pt x="172" y="5"/>
                    <a:pt x="167" y="0"/>
                    <a:pt x="162" y="0"/>
                  </a:cubicBezTo>
                  <a:cubicBezTo>
                    <a:pt x="156" y="0"/>
                    <a:pt x="151" y="5"/>
                    <a:pt x="151" y="10"/>
                  </a:cubicBezTo>
                  <a:cubicBezTo>
                    <a:pt x="151" y="16"/>
                    <a:pt x="156" y="21"/>
                    <a:pt x="162" y="21"/>
                  </a:cubicBezTo>
                  <a:cubicBezTo>
                    <a:pt x="167" y="21"/>
                    <a:pt x="172" y="16"/>
                    <a:pt x="172" y="10"/>
                  </a:cubicBezTo>
                  <a:moveTo>
                    <a:pt x="202" y="10"/>
                  </a:moveTo>
                  <a:cubicBezTo>
                    <a:pt x="202" y="5"/>
                    <a:pt x="198" y="0"/>
                    <a:pt x="192" y="0"/>
                  </a:cubicBezTo>
                  <a:cubicBezTo>
                    <a:pt x="186" y="0"/>
                    <a:pt x="182" y="5"/>
                    <a:pt x="182" y="10"/>
                  </a:cubicBezTo>
                  <a:cubicBezTo>
                    <a:pt x="182" y="16"/>
                    <a:pt x="186" y="21"/>
                    <a:pt x="192" y="21"/>
                  </a:cubicBezTo>
                  <a:cubicBezTo>
                    <a:pt x="198" y="21"/>
                    <a:pt x="202" y="16"/>
                    <a:pt x="202" y="10"/>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ṡlîḋê"/>
            <p:cNvSpPr/>
            <p:nvPr>
              <p:custDataLst>
                <p:tags r:id="rId65"/>
              </p:custDataLst>
            </p:nvPr>
          </p:nvSpPr>
          <p:spPr bwMode="auto">
            <a:xfrm>
              <a:off x="5808663" y="3802063"/>
              <a:ext cx="700088" cy="257175"/>
            </a:xfrm>
            <a:custGeom>
              <a:avLst/>
              <a:gdLst>
                <a:gd name="T0" fmla="*/ 173 w 212"/>
                <a:gd name="T1" fmla="*/ 78 h 78"/>
                <a:gd name="T2" fmla="*/ 39 w 212"/>
                <a:gd name="T3" fmla="*/ 78 h 78"/>
                <a:gd name="T4" fmla="*/ 0 w 212"/>
                <a:gd name="T5" fmla="*/ 39 h 78"/>
                <a:gd name="T6" fmla="*/ 39 w 212"/>
                <a:gd name="T7" fmla="*/ 0 h 78"/>
                <a:gd name="T8" fmla="*/ 173 w 212"/>
                <a:gd name="T9" fmla="*/ 0 h 78"/>
                <a:gd name="T10" fmla="*/ 212 w 212"/>
                <a:gd name="T11" fmla="*/ 39 h 78"/>
                <a:gd name="T12" fmla="*/ 173 w 21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212" h="78">
                  <a:moveTo>
                    <a:pt x="173" y="78"/>
                  </a:moveTo>
                  <a:cubicBezTo>
                    <a:pt x="39" y="78"/>
                    <a:pt x="39" y="78"/>
                    <a:pt x="39" y="78"/>
                  </a:cubicBezTo>
                  <a:cubicBezTo>
                    <a:pt x="17" y="78"/>
                    <a:pt x="0" y="60"/>
                    <a:pt x="0" y="39"/>
                  </a:cubicBezTo>
                  <a:cubicBezTo>
                    <a:pt x="0" y="17"/>
                    <a:pt x="17" y="0"/>
                    <a:pt x="39" y="0"/>
                  </a:cubicBezTo>
                  <a:cubicBezTo>
                    <a:pt x="173" y="0"/>
                    <a:pt x="173" y="0"/>
                    <a:pt x="173" y="0"/>
                  </a:cubicBezTo>
                  <a:cubicBezTo>
                    <a:pt x="194" y="0"/>
                    <a:pt x="212" y="17"/>
                    <a:pt x="212" y="39"/>
                  </a:cubicBezTo>
                  <a:cubicBezTo>
                    <a:pt x="212" y="60"/>
                    <a:pt x="194" y="78"/>
                    <a:pt x="173" y="78"/>
                  </a:cubicBezTo>
                  <a:close/>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ṣḷîḑê"/>
            <p:cNvSpPr/>
            <p:nvPr>
              <p:custDataLst>
                <p:tags r:id="rId66"/>
              </p:custDataLst>
            </p:nvPr>
          </p:nvSpPr>
          <p:spPr bwMode="auto">
            <a:xfrm>
              <a:off x="6996113" y="3913188"/>
              <a:ext cx="431800" cy="390525"/>
            </a:xfrm>
            <a:custGeom>
              <a:avLst/>
              <a:gdLst>
                <a:gd name="T0" fmla="*/ 74 w 131"/>
                <a:gd name="T1" fmla="*/ 36 h 118"/>
                <a:gd name="T2" fmla="*/ 0 w 131"/>
                <a:gd name="T3" fmla="*/ 110 h 118"/>
                <a:gd name="T4" fmla="*/ 0 w 131"/>
                <a:gd name="T5" fmla="*/ 118 h 118"/>
                <a:gd name="T6" fmla="*/ 27 w 131"/>
                <a:gd name="T7" fmla="*/ 118 h 118"/>
                <a:gd name="T8" fmla="*/ 27 w 131"/>
                <a:gd name="T9" fmla="*/ 110 h 118"/>
                <a:gd name="T10" fmla="*/ 87 w 131"/>
                <a:gd name="T11" fmla="*/ 37 h 118"/>
                <a:gd name="T12" fmla="*/ 74 w 131"/>
                <a:gd name="T13" fmla="*/ 36 h 118"/>
                <a:gd name="T14" fmla="*/ 101 w 131"/>
                <a:gd name="T15" fmla="*/ 0 h 118"/>
                <a:gd name="T16" fmla="*/ 87 w 131"/>
                <a:gd name="T17" fmla="*/ 1 h 118"/>
                <a:gd name="T18" fmla="*/ 131 w 131"/>
                <a:gd name="T19" fmla="*/ 16 h 118"/>
                <a:gd name="T20" fmla="*/ 131 w 131"/>
                <a:gd name="T21" fmla="*/ 12 h 118"/>
                <a:gd name="T22" fmla="*/ 131 w 131"/>
                <a:gd name="T23" fmla="*/ 8 h 118"/>
                <a:gd name="T24" fmla="*/ 129 w 131"/>
                <a:gd name="T25" fmla="*/ 9 h 118"/>
                <a:gd name="T26" fmla="*/ 124 w 131"/>
                <a:gd name="T27" fmla="*/ 2 h 118"/>
                <a:gd name="T28" fmla="*/ 101 w 131"/>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18">
                  <a:moveTo>
                    <a:pt x="74" y="36"/>
                  </a:moveTo>
                  <a:cubicBezTo>
                    <a:pt x="33" y="36"/>
                    <a:pt x="0" y="69"/>
                    <a:pt x="0" y="110"/>
                  </a:cubicBezTo>
                  <a:cubicBezTo>
                    <a:pt x="0" y="118"/>
                    <a:pt x="0" y="118"/>
                    <a:pt x="0" y="118"/>
                  </a:cubicBezTo>
                  <a:cubicBezTo>
                    <a:pt x="27" y="118"/>
                    <a:pt x="27" y="118"/>
                    <a:pt x="27" y="118"/>
                  </a:cubicBezTo>
                  <a:cubicBezTo>
                    <a:pt x="27" y="110"/>
                    <a:pt x="27" y="110"/>
                    <a:pt x="27" y="110"/>
                  </a:cubicBezTo>
                  <a:cubicBezTo>
                    <a:pt x="27" y="74"/>
                    <a:pt x="53" y="44"/>
                    <a:pt x="87" y="37"/>
                  </a:cubicBezTo>
                  <a:cubicBezTo>
                    <a:pt x="83" y="37"/>
                    <a:pt x="78" y="36"/>
                    <a:pt x="74" y="36"/>
                  </a:cubicBezTo>
                  <a:moveTo>
                    <a:pt x="101" y="0"/>
                  </a:moveTo>
                  <a:cubicBezTo>
                    <a:pt x="97" y="0"/>
                    <a:pt x="92" y="0"/>
                    <a:pt x="87" y="1"/>
                  </a:cubicBezTo>
                  <a:cubicBezTo>
                    <a:pt x="103" y="3"/>
                    <a:pt x="118" y="8"/>
                    <a:pt x="131" y="16"/>
                  </a:cubicBezTo>
                  <a:cubicBezTo>
                    <a:pt x="131" y="12"/>
                    <a:pt x="131" y="12"/>
                    <a:pt x="131" y="12"/>
                  </a:cubicBezTo>
                  <a:cubicBezTo>
                    <a:pt x="131" y="11"/>
                    <a:pt x="131" y="9"/>
                    <a:pt x="131" y="8"/>
                  </a:cubicBezTo>
                  <a:cubicBezTo>
                    <a:pt x="129" y="9"/>
                    <a:pt x="129" y="9"/>
                    <a:pt x="129" y="9"/>
                  </a:cubicBezTo>
                  <a:cubicBezTo>
                    <a:pt x="127" y="7"/>
                    <a:pt x="126" y="4"/>
                    <a:pt x="124" y="2"/>
                  </a:cubicBezTo>
                  <a:cubicBezTo>
                    <a:pt x="117" y="1"/>
                    <a:pt x="109" y="0"/>
                    <a:pt x="10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1ïďe"/>
            <p:cNvSpPr/>
            <p:nvPr>
              <p:custDataLst>
                <p:tags r:id="rId67"/>
              </p:custDataLst>
            </p:nvPr>
          </p:nvSpPr>
          <p:spPr bwMode="auto">
            <a:xfrm>
              <a:off x="6996113" y="4303713"/>
              <a:ext cx="88900" cy="107950"/>
            </a:xfrm>
            <a:prstGeom prst="rect">
              <a:avLst/>
            </a:prstGeom>
            <a:solidFill>
              <a:srgbClr val="004E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ïṧ1îḓé"/>
            <p:cNvSpPr/>
            <p:nvPr>
              <p:custDataLst>
                <p:tags r:id="rId68"/>
              </p:custDataLst>
            </p:nvPr>
          </p:nvSpPr>
          <p:spPr bwMode="auto">
            <a:xfrm>
              <a:off x="6996113" y="4303713"/>
              <a:ext cx="889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iṡḷïḓê"/>
            <p:cNvSpPr/>
            <p:nvPr>
              <p:custDataLst>
                <p:tags r:id="rId69"/>
              </p:custDataLst>
            </p:nvPr>
          </p:nvSpPr>
          <p:spPr bwMode="auto">
            <a:xfrm>
              <a:off x="7880350" y="4652963"/>
              <a:ext cx="79375" cy="6350"/>
            </a:xfrm>
            <a:custGeom>
              <a:avLst/>
              <a:gdLst>
                <a:gd name="T0" fmla="*/ 24 w 24"/>
                <a:gd name="T1" fmla="*/ 0 h 2"/>
                <a:gd name="T2" fmla="*/ 0 w 24"/>
                <a:gd name="T3" fmla="*/ 0 h 2"/>
                <a:gd name="T4" fmla="*/ 1 w 24"/>
                <a:gd name="T5" fmla="*/ 2 h 2"/>
                <a:gd name="T6" fmla="*/ 24 w 24"/>
                <a:gd name="T7" fmla="*/ 2 h 2"/>
                <a:gd name="T8" fmla="*/ 24 w 24"/>
                <a:gd name="T9" fmla="*/ 0 h 2"/>
              </a:gdLst>
              <a:ahLst/>
              <a:cxnLst>
                <a:cxn ang="0">
                  <a:pos x="T0" y="T1"/>
                </a:cxn>
                <a:cxn ang="0">
                  <a:pos x="T2" y="T3"/>
                </a:cxn>
                <a:cxn ang="0">
                  <a:pos x="T4" y="T5"/>
                </a:cxn>
                <a:cxn ang="0">
                  <a:pos x="T6" y="T7"/>
                </a:cxn>
                <a:cxn ang="0">
                  <a:pos x="T8" y="T9"/>
                </a:cxn>
              </a:cxnLst>
              <a:rect l="0" t="0" r="r" b="b"/>
              <a:pathLst>
                <a:path w="24" h="2">
                  <a:moveTo>
                    <a:pt x="24" y="0"/>
                  </a:moveTo>
                  <a:cubicBezTo>
                    <a:pt x="0" y="0"/>
                    <a:pt x="0" y="0"/>
                    <a:pt x="0" y="0"/>
                  </a:cubicBezTo>
                  <a:cubicBezTo>
                    <a:pt x="0" y="1"/>
                    <a:pt x="1" y="1"/>
                    <a:pt x="1" y="2"/>
                  </a:cubicBezTo>
                  <a:cubicBezTo>
                    <a:pt x="24" y="2"/>
                    <a:pt x="24" y="2"/>
                    <a:pt x="24" y="2"/>
                  </a:cubicBezTo>
                  <a:cubicBezTo>
                    <a:pt x="24" y="0"/>
                    <a:pt x="24" y="0"/>
                    <a:pt x="24"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šļîḓè"/>
            <p:cNvSpPr/>
            <p:nvPr>
              <p:custDataLst>
                <p:tags r:id="rId70"/>
              </p:custDataLst>
            </p:nvPr>
          </p:nvSpPr>
          <p:spPr bwMode="auto">
            <a:xfrm>
              <a:off x="7867650" y="4652963"/>
              <a:ext cx="15875" cy="6350"/>
            </a:xfrm>
            <a:custGeom>
              <a:avLst/>
              <a:gdLst>
                <a:gd name="T0" fmla="*/ 4 w 5"/>
                <a:gd name="T1" fmla="*/ 0 h 2"/>
                <a:gd name="T2" fmla="*/ 0 w 5"/>
                <a:gd name="T3" fmla="*/ 0 h 2"/>
                <a:gd name="T4" fmla="*/ 0 w 5"/>
                <a:gd name="T5" fmla="*/ 2 h 2"/>
                <a:gd name="T6" fmla="*/ 5 w 5"/>
                <a:gd name="T7" fmla="*/ 2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0" y="0"/>
                    <a:pt x="0" y="0"/>
                    <a:pt x="0" y="0"/>
                  </a:cubicBezTo>
                  <a:cubicBezTo>
                    <a:pt x="0" y="2"/>
                    <a:pt x="0" y="2"/>
                    <a:pt x="0" y="2"/>
                  </a:cubicBezTo>
                  <a:cubicBezTo>
                    <a:pt x="5" y="2"/>
                    <a:pt x="5" y="2"/>
                    <a:pt x="5" y="2"/>
                  </a:cubicBezTo>
                  <a:cubicBezTo>
                    <a:pt x="5" y="1"/>
                    <a:pt x="4" y="1"/>
                    <a:pt x="4" y="0"/>
                  </a:cubicBezTo>
                </a:path>
              </a:pathLst>
            </a:custGeom>
            <a:solidFill>
              <a:srgbClr val="009D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ŝḷîdé"/>
            <p:cNvSpPr/>
            <p:nvPr>
              <p:custDataLst>
                <p:tags r:id="rId71"/>
              </p:custDataLst>
            </p:nvPr>
          </p:nvSpPr>
          <p:spPr bwMode="auto">
            <a:xfrm>
              <a:off x="7289800" y="2894013"/>
              <a:ext cx="911225" cy="1409700"/>
            </a:xfrm>
            <a:custGeom>
              <a:avLst/>
              <a:gdLst>
                <a:gd name="T0" fmla="*/ 122 w 276"/>
                <a:gd name="T1" fmla="*/ 427 h 427"/>
                <a:gd name="T2" fmla="*/ 127 w 276"/>
                <a:gd name="T3" fmla="*/ 426 h 427"/>
                <a:gd name="T4" fmla="*/ 55 w 276"/>
                <a:gd name="T5" fmla="*/ 161 h 427"/>
                <a:gd name="T6" fmla="*/ 35 w 276"/>
                <a:gd name="T7" fmla="*/ 311 h 427"/>
                <a:gd name="T8" fmla="*/ 44 w 276"/>
                <a:gd name="T9" fmla="*/ 280 h 427"/>
                <a:gd name="T10" fmla="*/ 46 w 276"/>
                <a:gd name="T11" fmla="*/ 233 h 427"/>
                <a:gd name="T12" fmla="*/ 55 w 276"/>
                <a:gd name="T13" fmla="*/ 161 h 427"/>
                <a:gd name="T14" fmla="*/ 136 w 276"/>
                <a:gd name="T15" fmla="*/ 3 h 427"/>
                <a:gd name="T16" fmla="*/ 170 w 276"/>
                <a:gd name="T17" fmla="*/ 32 h 427"/>
                <a:gd name="T18" fmla="*/ 155 w 276"/>
                <a:gd name="T19" fmla="*/ 75 h 427"/>
                <a:gd name="T20" fmla="*/ 144 w 276"/>
                <a:gd name="T21" fmla="*/ 92 h 427"/>
                <a:gd name="T22" fmla="*/ 147 w 276"/>
                <a:gd name="T23" fmla="*/ 98 h 427"/>
                <a:gd name="T24" fmla="*/ 208 w 276"/>
                <a:gd name="T25" fmla="*/ 204 h 427"/>
                <a:gd name="T26" fmla="*/ 208 w 276"/>
                <a:gd name="T27" fmla="*/ 205 h 427"/>
                <a:gd name="T28" fmla="*/ 208 w 276"/>
                <a:gd name="T29" fmla="*/ 205 h 427"/>
                <a:gd name="T30" fmla="*/ 208 w 276"/>
                <a:gd name="T31" fmla="*/ 205 h 427"/>
                <a:gd name="T32" fmla="*/ 208 w 276"/>
                <a:gd name="T33" fmla="*/ 205 h 427"/>
                <a:gd name="T34" fmla="*/ 208 w 276"/>
                <a:gd name="T35" fmla="*/ 206 h 427"/>
                <a:gd name="T36" fmla="*/ 208 w 276"/>
                <a:gd name="T37" fmla="*/ 206 h 427"/>
                <a:gd name="T38" fmla="*/ 209 w 276"/>
                <a:gd name="T39" fmla="*/ 417 h 427"/>
                <a:gd name="T40" fmla="*/ 184 w 276"/>
                <a:gd name="T41" fmla="*/ 424 h 427"/>
                <a:gd name="T42" fmla="*/ 211 w 276"/>
                <a:gd name="T43" fmla="*/ 427 h 427"/>
                <a:gd name="T44" fmla="*/ 212 w 276"/>
                <a:gd name="T45" fmla="*/ 424 h 427"/>
                <a:gd name="T46" fmla="*/ 219 w 276"/>
                <a:gd name="T47" fmla="*/ 422 h 427"/>
                <a:gd name="T48" fmla="*/ 226 w 276"/>
                <a:gd name="T49" fmla="*/ 421 h 427"/>
                <a:gd name="T50" fmla="*/ 231 w 276"/>
                <a:gd name="T51" fmla="*/ 419 h 427"/>
                <a:gd name="T52" fmla="*/ 236 w 276"/>
                <a:gd name="T53" fmla="*/ 206 h 427"/>
                <a:gd name="T54" fmla="*/ 235 w 276"/>
                <a:gd name="T55" fmla="*/ 192 h 427"/>
                <a:gd name="T56" fmla="*/ 234 w 276"/>
                <a:gd name="T57" fmla="*/ 179 h 427"/>
                <a:gd name="T58" fmla="*/ 268 w 276"/>
                <a:gd name="T59" fmla="*/ 184 h 427"/>
                <a:gd name="T60" fmla="*/ 276 w 276"/>
                <a:gd name="T61" fmla="*/ 140 h 427"/>
                <a:gd name="T62" fmla="*/ 163 w 276"/>
                <a:gd name="T63" fmla="*/ 98 h 427"/>
                <a:gd name="T64" fmla="*/ 183 w 276"/>
                <a:gd name="T65" fmla="*/ 75 h 427"/>
                <a:gd name="T66" fmla="*/ 198 w 276"/>
                <a:gd name="T67" fmla="*/ 32 h 427"/>
                <a:gd name="T68" fmla="*/ 150 w 276"/>
                <a:gd name="T6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427">
                  <a:moveTo>
                    <a:pt x="122" y="426"/>
                  </a:moveTo>
                  <a:cubicBezTo>
                    <a:pt x="122" y="427"/>
                    <a:pt x="122" y="427"/>
                    <a:pt x="122" y="427"/>
                  </a:cubicBezTo>
                  <a:cubicBezTo>
                    <a:pt x="127" y="427"/>
                    <a:pt x="127" y="427"/>
                    <a:pt x="127" y="427"/>
                  </a:cubicBezTo>
                  <a:cubicBezTo>
                    <a:pt x="127" y="426"/>
                    <a:pt x="127" y="426"/>
                    <a:pt x="127" y="426"/>
                  </a:cubicBezTo>
                  <a:cubicBezTo>
                    <a:pt x="126" y="426"/>
                    <a:pt x="124" y="426"/>
                    <a:pt x="122" y="426"/>
                  </a:cubicBezTo>
                  <a:moveTo>
                    <a:pt x="55" y="161"/>
                  </a:moveTo>
                  <a:cubicBezTo>
                    <a:pt x="22" y="198"/>
                    <a:pt x="0" y="241"/>
                    <a:pt x="4" y="255"/>
                  </a:cubicBezTo>
                  <a:cubicBezTo>
                    <a:pt x="10" y="273"/>
                    <a:pt x="24" y="295"/>
                    <a:pt x="35" y="311"/>
                  </a:cubicBezTo>
                  <a:cubicBezTo>
                    <a:pt x="38" y="312"/>
                    <a:pt x="40" y="312"/>
                    <a:pt x="43" y="313"/>
                  </a:cubicBezTo>
                  <a:cubicBezTo>
                    <a:pt x="44" y="280"/>
                    <a:pt x="44" y="280"/>
                    <a:pt x="44" y="280"/>
                  </a:cubicBezTo>
                  <a:cubicBezTo>
                    <a:pt x="40" y="270"/>
                    <a:pt x="36" y="258"/>
                    <a:pt x="37" y="249"/>
                  </a:cubicBezTo>
                  <a:cubicBezTo>
                    <a:pt x="37" y="245"/>
                    <a:pt x="40" y="239"/>
                    <a:pt x="46" y="233"/>
                  </a:cubicBezTo>
                  <a:cubicBezTo>
                    <a:pt x="47" y="220"/>
                    <a:pt x="47" y="220"/>
                    <a:pt x="47" y="220"/>
                  </a:cubicBezTo>
                  <a:cubicBezTo>
                    <a:pt x="47" y="199"/>
                    <a:pt x="50" y="178"/>
                    <a:pt x="55" y="161"/>
                  </a:cubicBezTo>
                  <a:moveTo>
                    <a:pt x="150" y="0"/>
                  </a:moveTo>
                  <a:cubicBezTo>
                    <a:pt x="145" y="0"/>
                    <a:pt x="140" y="2"/>
                    <a:pt x="136" y="3"/>
                  </a:cubicBezTo>
                  <a:cubicBezTo>
                    <a:pt x="140" y="5"/>
                    <a:pt x="144" y="8"/>
                    <a:pt x="147" y="11"/>
                  </a:cubicBezTo>
                  <a:cubicBezTo>
                    <a:pt x="157" y="20"/>
                    <a:pt x="166" y="24"/>
                    <a:pt x="170" y="32"/>
                  </a:cubicBezTo>
                  <a:cubicBezTo>
                    <a:pt x="170" y="33"/>
                    <a:pt x="170" y="34"/>
                    <a:pt x="170" y="35"/>
                  </a:cubicBezTo>
                  <a:cubicBezTo>
                    <a:pt x="174" y="51"/>
                    <a:pt x="166" y="64"/>
                    <a:pt x="155" y="75"/>
                  </a:cubicBezTo>
                  <a:cubicBezTo>
                    <a:pt x="152" y="82"/>
                    <a:pt x="147" y="88"/>
                    <a:pt x="142" y="91"/>
                  </a:cubicBezTo>
                  <a:cubicBezTo>
                    <a:pt x="143" y="91"/>
                    <a:pt x="144" y="91"/>
                    <a:pt x="144" y="92"/>
                  </a:cubicBezTo>
                  <a:cubicBezTo>
                    <a:pt x="145" y="92"/>
                    <a:pt x="146" y="92"/>
                    <a:pt x="147" y="92"/>
                  </a:cubicBezTo>
                  <a:cubicBezTo>
                    <a:pt x="147" y="95"/>
                    <a:pt x="147" y="96"/>
                    <a:pt x="147" y="98"/>
                  </a:cubicBezTo>
                  <a:cubicBezTo>
                    <a:pt x="146" y="98"/>
                    <a:pt x="144" y="98"/>
                    <a:pt x="142" y="98"/>
                  </a:cubicBezTo>
                  <a:cubicBezTo>
                    <a:pt x="185" y="106"/>
                    <a:pt x="208" y="145"/>
                    <a:pt x="208" y="204"/>
                  </a:cubicBezTo>
                  <a:cubicBezTo>
                    <a:pt x="208" y="204"/>
                    <a:pt x="208" y="204"/>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6"/>
                  </a:cubicBezTo>
                  <a:cubicBezTo>
                    <a:pt x="208" y="206"/>
                    <a:pt x="208" y="206"/>
                    <a:pt x="208" y="206"/>
                  </a:cubicBezTo>
                  <a:cubicBezTo>
                    <a:pt x="208" y="206"/>
                    <a:pt x="208" y="206"/>
                    <a:pt x="208" y="206"/>
                  </a:cubicBezTo>
                  <a:cubicBezTo>
                    <a:pt x="208" y="206"/>
                    <a:pt x="208" y="206"/>
                    <a:pt x="208" y="206"/>
                  </a:cubicBezTo>
                  <a:cubicBezTo>
                    <a:pt x="209" y="417"/>
                    <a:pt x="209" y="417"/>
                    <a:pt x="209" y="417"/>
                  </a:cubicBezTo>
                  <a:cubicBezTo>
                    <a:pt x="209" y="417"/>
                    <a:pt x="209" y="417"/>
                    <a:pt x="209" y="417"/>
                  </a:cubicBezTo>
                  <a:cubicBezTo>
                    <a:pt x="202" y="420"/>
                    <a:pt x="194" y="422"/>
                    <a:pt x="184" y="424"/>
                  </a:cubicBezTo>
                  <a:cubicBezTo>
                    <a:pt x="184" y="427"/>
                    <a:pt x="184" y="427"/>
                    <a:pt x="184" y="427"/>
                  </a:cubicBezTo>
                  <a:cubicBezTo>
                    <a:pt x="211" y="427"/>
                    <a:pt x="211" y="427"/>
                    <a:pt x="211" y="427"/>
                  </a:cubicBezTo>
                  <a:cubicBezTo>
                    <a:pt x="211" y="424"/>
                    <a:pt x="211" y="424"/>
                    <a:pt x="211" y="424"/>
                  </a:cubicBezTo>
                  <a:cubicBezTo>
                    <a:pt x="212" y="424"/>
                    <a:pt x="212" y="424"/>
                    <a:pt x="212" y="424"/>
                  </a:cubicBezTo>
                  <a:cubicBezTo>
                    <a:pt x="213" y="424"/>
                    <a:pt x="215" y="423"/>
                    <a:pt x="217" y="423"/>
                  </a:cubicBezTo>
                  <a:cubicBezTo>
                    <a:pt x="218" y="423"/>
                    <a:pt x="218" y="423"/>
                    <a:pt x="219" y="422"/>
                  </a:cubicBezTo>
                  <a:cubicBezTo>
                    <a:pt x="221" y="422"/>
                    <a:pt x="222" y="422"/>
                    <a:pt x="223" y="421"/>
                  </a:cubicBezTo>
                  <a:cubicBezTo>
                    <a:pt x="224" y="421"/>
                    <a:pt x="225" y="421"/>
                    <a:pt x="226" y="421"/>
                  </a:cubicBezTo>
                  <a:cubicBezTo>
                    <a:pt x="227" y="420"/>
                    <a:pt x="228" y="420"/>
                    <a:pt x="230" y="419"/>
                  </a:cubicBezTo>
                  <a:cubicBezTo>
                    <a:pt x="230" y="419"/>
                    <a:pt x="231" y="419"/>
                    <a:pt x="231" y="419"/>
                  </a:cubicBezTo>
                  <a:cubicBezTo>
                    <a:pt x="233" y="418"/>
                    <a:pt x="235" y="417"/>
                    <a:pt x="237" y="417"/>
                  </a:cubicBezTo>
                  <a:cubicBezTo>
                    <a:pt x="236" y="206"/>
                    <a:pt x="236" y="206"/>
                    <a:pt x="236" y="206"/>
                  </a:cubicBezTo>
                  <a:cubicBezTo>
                    <a:pt x="236" y="201"/>
                    <a:pt x="236" y="197"/>
                    <a:pt x="235" y="193"/>
                  </a:cubicBezTo>
                  <a:cubicBezTo>
                    <a:pt x="235" y="192"/>
                    <a:pt x="235" y="192"/>
                    <a:pt x="235" y="192"/>
                  </a:cubicBezTo>
                  <a:cubicBezTo>
                    <a:pt x="235" y="188"/>
                    <a:pt x="235" y="184"/>
                    <a:pt x="234" y="180"/>
                  </a:cubicBezTo>
                  <a:cubicBezTo>
                    <a:pt x="234" y="179"/>
                    <a:pt x="234" y="179"/>
                    <a:pt x="234" y="179"/>
                  </a:cubicBezTo>
                  <a:cubicBezTo>
                    <a:pt x="234" y="178"/>
                    <a:pt x="234" y="178"/>
                    <a:pt x="234" y="178"/>
                  </a:cubicBezTo>
                  <a:cubicBezTo>
                    <a:pt x="243" y="179"/>
                    <a:pt x="254" y="181"/>
                    <a:pt x="268" y="184"/>
                  </a:cubicBezTo>
                  <a:cubicBezTo>
                    <a:pt x="271" y="184"/>
                    <a:pt x="274" y="185"/>
                    <a:pt x="276" y="185"/>
                  </a:cubicBezTo>
                  <a:cubicBezTo>
                    <a:pt x="276" y="140"/>
                    <a:pt x="276" y="140"/>
                    <a:pt x="276" y="140"/>
                  </a:cubicBezTo>
                  <a:cubicBezTo>
                    <a:pt x="246" y="137"/>
                    <a:pt x="216" y="121"/>
                    <a:pt x="203" y="113"/>
                  </a:cubicBezTo>
                  <a:cubicBezTo>
                    <a:pt x="193" y="104"/>
                    <a:pt x="179" y="99"/>
                    <a:pt x="163" y="98"/>
                  </a:cubicBezTo>
                  <a:cubicBezTo>
                    <a:pt x="163" y="96"/>
                    <a:pt x="163" y="95"/>
                    <a:pt x="163" y="93"/>
                  </a:cubicBezTo>
                  <a:cubicBezTo>
                    <a:pt x="172" y="92"/>
                    <a:pt x="179" y="84"/>
                    <a:pt x="183" y="75"/>
                  </a:cubicBezTo>
                  <a:cubicBezTo>
                    <a:pt x="194" y="64"/>
                    <a:pt x="201" y="51"/>
                    <a:pt x="197" y="35"/>
                  </a:cubicBezTo>
                  <a:cubicBezTo>
                    <a:pt x="197" y="34"/>
                    <a:pt x="197" y="33"/>
                    <a:pt x="198" y="32"/>
                  </a:cubicBezTo>
                  <a:cubicBezTo>
                    <a:pt x="193" y="24"/>
                    <a:pt x="184" y="20"/>
                    <a:pt x="175" y="11"/>
                  </a:cubicBezTo>
                  <a:cubicBezTo>
                    <a:pt x="167" y="3"/>
                    <a:pt x="158" y="0"/>
                    <a:pt x="150"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ślîḍê"/>
            <p:cNvSpPr/>
            <p:nvPr>
              <p:custDataLst>
                <p:tags r:id="rId72"/>
              </p:custDataLst>
            </p:nvPr>
          </p:nvSpPr>
          <p:spPr bwMode="auto">
            <a:xfrm>
              <a:off x="8201025" y="3355976"/>
              <a:ext cx="65088" cy="149225"/>
            </a:xfrm>
            <a:custGeom>
              <a:avLst/>
              <a:gdLst>
                <a:gd name="T0" fmla="*/ 20 w 20"/>
                <a:gd name="T1" fmla="*/ 0 h 45"/>
                <a:gd name="T2" fmla="*/ 10 w 20"/>
                <a:gd name="T3" fmla="*/ 0 h 45"/>
                <a:gd name="T4" fmla="*/ 0 w 20"/>
                <a:gd name="T5" fmla="*/ 0 h 45"/>
                <a:gd name="T6" fmla="*/ 0 w 20"/>
                <a:gd name="T7" fmla="*/ 45 h 45"/>
                <a:gd name="T8" fmla="*/ 2 w 20"/>
                <a:gd name="T9" fmla="*/ 45 h 45"/>
                <a:gd name="T10" fmla="*/ 20 w 20"/>
                <a:gd name="T11" fmla="*/ 42 h 45"/>
                <a:gd name="T12" fmla="*/ 20 w 2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0" h="45">
                  <a:moveTo>
                    <a:pt x="20" y="0"/>
                  </a:moveTo>
                  <a:cubicBezTo>
                    <a:pt x="17" y="0"/>
                    <a:pt x="13" y="0"/>
                    <a:pt x="10" y="0"/>
                  </a:cubicBezTo>
                  <a:cubicBezTo>
                    <a:pt x="7" y="0"/>
                    <a:pt x="3" y="0"/>
                    <a:pt x="0" y="0"/>
                  </a:cubicBezTo>
                  <a:cubicBezTo>
                    <a:pt x="0" y="45"/>
                    <a:pt x="0" y="45"/>
                    <a:pt x="0" y="45"/>
                  </a:cubicBezTo>
                  <a:cubicBezTo>
                    <a:pt x="1" y="45"/>
                    <a:pt x="2" y="45"/>
                    <a:pt x="2" y="45"/>
                  </a:cubicBezTo>
                  <a:cubicBezTo>
                    <a:pt x="8" y="45"/>
                    <a:pt x="14" y="44"/>
                    <a:pt x="20" y="42"/>
                  </a:cubicBezTo>
                  <a:cubicBezTo>
                    <a:pt x="20" y="0"/>
                    <a:pt x="20" y="0"/>
                    <a:pt x="20" y="0"/>
                  </a:cubicBezTo>
                </a:path>
              </a:pathLst>
            </a:custGeom>
            <a:solidFill>
              <a:srgbClr val="004E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Sḻídê"/>
            <p:cNvSpPr/>
            <p:nvPr>
              <p:custDataLst>
                <p:tags r:id="rId73"/>
              </p:custDataLst>
            </p:nvPr>
          </p:nvSpPr>
          <p:spPr bwMode="auto">
            <a:xfrm>
              <a:off x="7693025" y="4303713"/>
              <a:ext cx="293688" cy="349250"/>
            </a:xfrm>
            <a:custGeom>
              <a:avLst/>
              <a:gdLst>
                <a:gd name="T0" fmla="*/ 5 w 89"/>
                <a:gd name="T1" fmla="*/ 0 h 106"/>
                <a:gd name="T2" fmla="*/ 0 w 89"/>
                <a:gd name="T3" fmla="*/ 0 h 106"/>
                <a:gd name="T4" fmla="*/ 0 w 89"/>
                <a:gd name="T5" fmla="*/ 33 h 106"/>
                <a:gd name="T6" fmla="*/ 3 w 89"/>
                <a:gd name="T7" fmla="*/ 33 h 106"/>
                <a:gd name="T8" fmla="*/ 7 w 89"/>
                <a:gd name="T9" fmla="*/ 33 h 106"/>
                <a:gd name="T10" fmla="*/ 5 w 89"/>
                <a:gd name="T11" fmla="*/ 0 h 106"/>
                <a:gd name="T12" fmla="*/ 89 w 89"/>
                <a:gd name="T13" fmla="*/ 0 h 106"/>
                <a:gd name="T14" fmla="*/ 62 w 89"/>
                <a:gd name="T15" fmla="*/ 0 h 106"/>
                <a:gd name="T16" fmla="*/ 53 w 89"/>
                <a:gd name="T17" fmla="*/ 106 h 106"/>
                <a:gd name="T18" fmla="*/ 57 w 89"/>
                <a:gd name="T19" fmla="*/ 106 h 106"/>
                <a:gd name="T20" fmla="*/ 81 w 89"/>
                <a:gd name="T21" fmla="*/ 106 h 106"/>
                <a:gd name="T22" fmla="*/ 89 w 89"/>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6">
                  <a:moveTo>
                    <a:pt x="5" y="0"/>
                  </a:moveTo>
                  <a:cubicBezTo>
                    <a:pt x="0" y="0"/>
                    <a:pt x="0" y="0"/>
                    <a:pt x="0" y="0"/>
                  </a:cubicBezTo>
                  <a:cubicBezTo>
                    <a:pt x="0" y="33"/>
                    <a:pt x="0" y="33"/>
                    <a:pt x="0" y="33"/>
                  </a:cubicBezTo>
                  <a:cubicBezTo>
                    <a:pt x="3" y="33"/>
                    <a:pt x="3" y="33"/>
                    <a:pt x="3" y="33"/>
                  </a:cubicBezTo>
                  <a:cubicBezTo>
                    <a:pt x="4" y="33"/>
                    <a:pt x="5" y="33"/>
                    <a:pt x="7" y="33"/>
                  </a:cubicBezTo>
                  <a:cubicBezTo>
                    <a:pt x="5" y="0"/>
                    <a:pt x="5" y="0"/>
                    <a:pt x="5" y="0"/>
                  </a:cubicBezTo>
                  <a:moveTo>
                    <a:pt x="89" y="0"/>
                  </a:moveTo>
                  <a:cubicBezTo>
                    <a:pt x="62" y="0"/>
                    <a:pt x="62" y="0"/>
                    <a:pt x="62" y="0"/>
                  </a:cubicBezTo>
                  <a:cubicBezTo>
                    <a:pt x="53" y="106"/>
                    <a:pt x="53" y="106"/>
                    <a:pt x="53" y="106"/>
                  </a:cubicBezTo>
                  <a:cubicBezTo>
                    <a:pt x="57" y="106"/>
                    <a:pt x="57" y="106"/>
                    <a:pt x="57" y="106"/>
                  </a:cubicBezTo>
                  <a:cubicBezTo>
                    <a:pt x="81" y="106"/>
                    <a:pt x="81" y="106"/>
                    <a:pt x="81" y="106"/>
                  </a:cubicBezTo>
                  <a:cubicBezTo>
                    <a:pt x="89" y="0"/>
                    <a:pt x="89" y="0"/>
                    <a:pt x="89" y="0"/>
                  </a:cubicBezTo>
                </a:path>
              </a:pathLst>
            </a:custGeom>
            <a:solidFill>
              <a:srgbClr val="004E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śļîḍê"/>
            <p:cNvSpPr/>
            <p:nvPr>
              <p:custDataLst>
                <p:tags r:id="rId74"/>
              </p:custDataLst>
            </p:nvPr>
          </p:nvSpPr>
          <p:spPr bwMode="auto">
            <a:xfrm>
              <a:off x="7699375" y="4652963"/>
              <a:ext cx="26988" cy="6350"/>
            </a:xfrm>
            <a:prstGeom prst="rect">
              <a:avLst/>
            </a:prstGeom>
            <a:solidFill>
              <a:srgbClr val="009D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iṧḻïdê"/>
            <p:cNvSpPr/>
            <p:nvPr>
              <p:custDataLst>
                <p:tags r:id="rId75"/>
              </p:custDataLst>
            </p:nvPr>
          </p:nvSpPr>
          <p:spPr bwMode="auto">
            <a:xfrm>
              <a:off x="7699375" y="4652963"/>
              <a:ext cx="26988"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ṡļîḋe"/>
            <p:cNvSpPr/>
            <p:nvPr>
              <p:custDataLst>
                <p:tags r:id="rId76"/>
              </p:custDataLst>
            </p:nvPr>
          </p:nvSpPr>
          <p:spPr bwMode="auto">
            <a:xfrm>
              <a:off x="7699375" y="4646613"/>
              <a:ext cx="26988" cy="6350"/>
            </a:xfrm>
            <a:custGeom>
              <a:avLst/>
              <a:gdLst>
                <a:gd name="T0" fmla="*/ 14 w 17"/>
                <a:gd name="T1" fmla="*/ 0 h 4"/>
                <a:gd name="T2" fmla="*/ 0 w 17"/>
                <a:gd name="T3" fmla="*/ 0 h 4"/>
                <a:gd name="T4" fmla="*/ 0 w 17"/>
                <a:gd name="T5" fmla="*/ 4 h 4"/>
                <a:gd name="T6" fmla="*/ 17 w 17"/>
                <a:gd name="T7" fmla="*/ 4 h 4"/>
                <a:gd name="T8" fmla="*/ 14 w 17"/>
                <a:gd name="T9" fmla="*/ 0 h 4"/>
              </a:gdLst>
              <a:ahLst/>
              <a:cxnLst>
                <a:cxn ang="0">
                  <a:pos x="T0" y="T1"/>
                </a:cxn>
                <a:cxn ang="0">
                  <a:pos x="T2" y="T3"/>
                </a:cxn>
                <a:cxn ang="0">
                  <a:pos x="T4" y="T5"/>
                </a:cxn>
                <a:cxn ang="0">
                  <a:pos x="T6" y="T7"/>
                </a:cxn>
                <a:cxn ang="0">
                  <a:pos x="T8" y="T9"/>
                </a:cxn>
              </a:cxnLst>
              <a:rect l="0" t="0" r="r" b="b"/>
              <a:pathLst>
                <a:path w="17" h="4">
                  <a:moveTo>
                    <a:pt x="14" y="0"/>
                  </a:moveTo>
                  <a:lnTo>
                    <a:pt x="0" y="0"/>
                  </a:lnTo>
                  <a:lnTo>
                    <a:pt x="0" y="4"/>
                  </a:lnTo>
                  <a:lnTo>
                    <a:pt x="17" y="4"/>
                  </a:lnTo>
                  <a:lnTo>
                    <a:pt x="14" y="0"/>
                  </a:lnTo>
                  <a:close/>
                </a:path>
              </a:pathLst>
            </a:custGeom>
            <a:solidFill>
              <a:srgbClr val="004E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ḷíḑè"/>
            <p:cNvSpPr/>
            <p:nvPr>
              <p:custDataLst>
                <p:tags r:id="rId77"/>
              </p:custDataLst>
            </p:nvPr>
          </p:nvSpPr>
          <p:spPr bwMode="auto">
            <a:xfrm>
              <a:off x="7699375" y="4646613"/>
              <a:ext cx="26988" cy="6350"/>
            </a:xfrm>
            <a:custGeom>
              <a:avLst/>
              <a:gdLst>
                <a:gd name="T0" fmla="*/ 14 w 17"/>
                <a:gd name="T1" fmla="*/ 0 h 4"/>
                <a:gd name="T2" fmla="*/ 0 w 17"/>
                <a:gd name="T3" fmla="*/ 0 h 4"/>
                <a:gd name="T4" fmla="*/ 0 w 17"/>
                <a:gd name="T5" fmla="*/ 4 h 4"/>
                <a:gd name="T6" fmla="*/ 17 w 17"/>
                <a:gd name="T7" fmla="*/ 4 h 4"/>
                <a:gd name="T8" fmla="*/ 14 w 17"/>
                <a:gd name="T9" fmla="*/ 0 h 4"/>
              </a:gdLst>
              <a:ahLst/>
              <a:cxnLst>
                <a:cxn ang="0">
                  <a:pos x="T0" y="T1"/>
                </a:cxn>
                <a:cxn ang="0">
                  <a:pos x="T2" y="T3"/>
                </a:cxn>
                <a:cxn ang="0">
                  <a:pos x="T4" y="T5"/>
                </a:cxn>
                <a:cxn ang="0">
                  <a:pos x="T6" y="T7"/>
                </a:cxn>
                <a:cxn ang="0">
                  <a:pos x="T8" y="T9"/>
                </a:cxn>
              </a:cxnLst>
              <a:rect l="0" t="0" r="r" b="b"/>
              <a:pathLst>
                <a:path w="17" h="4">
                  <a:moveTo>
                    <a:pt x="14" y="0"/>
                  </a:moveTo>
                  <a:lnTo>
                    <a:pt x="0" y="0"/>
                  </a:lnTo>
                  <a:lnTo>
                    <a:pt x="0" y="4"/>
                  </a:lnTo>
                  <a:lnTo>
                    <a:pt x="17" y="4"/>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ṩḻïḑé"/>
            <p:cNvSpPr/>
            <p:nvPr>
              <p:custDataLst>
                <p:tags r:id="rId78"/>
              </p:custDataLst>
            </p:nvPr>
          </p:nvSpPr>
          <p:spPr bwMode="auto">
            <a:xfrm>
              <a:off x="7405688" y="3921126"/>
              <a:ext cx="287338" cy="382588"/>
            </a:xfrm>
            <a:custGeom>
              <a:avLst/>
              <a:gdLst>
                <a:gd name="T0" fmla="*/ 78 w 87"/>
                <a:gd name="T1" fmla="*/ 114 h 116"/>
                <a:gd name="T2" fmla="*/ 78 w 87"/>
                <a:gd name="T3" fmla="*/ 116 h 116"/>
                <a:gd name="T4" fmla="*/ 87 w 87"/>
                <a:gd name="T5" fmla="*/ 116 h 116"/>
                <a:gd name="T6" fmla="*/ 87 w 87"/>
                <a:gd name="T7" fmla="*/ 115 h 116"/>
                <a:gd name="T8" fmla="*/ 78 w 87"/>
                <a:gd name="T9" fmla="*/ 114 h 116"/>
                <a:gd name="T10" fmla="*/ 0 w 87"/>
                <a:gd name="T11" fmla="*/ 0 h 116"/>
                <a:gd name="T12" fmla="*/ 5 w 87"/>
                <a:gd name="T13" fmla="*/ 7 h 116"/>
                <a:gd name="T14" fmla="*/ 7 w 87"/>
                <a:gd name="T15" fmla="*/ 6 h 116"/>
                <a:gd name="T16" fmla="*/ 7 w 87"/>
                <a:gd name="T17" fmla="*/ 10 h 116"/>
                <a:gd name="T18" fmla="*/ 8 w 87"/>
                <a:gd name="T19" fmla="*/ 2 h 116"/>
                <a:gd name="T20" fmla="*/ 0 w 87"/>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16">
                  <a:moveTo>
                    <a:pt x="78" y="114"/>
                  </a:moveTo>
                  <a:cubicBezTo>
                    <a:pt x="78" y="116"/>
                    <a:pt x="78" y="116"/>
                    <a:pt x="78" y="116"/>
                  </a:cubicBezTo>
                  <a:cubicBezTo>
                    <a:pt x="87" y="116"/>
                    <a:pt x="87" y="116"/>
                    <a:pt x="87" y="116"/>
                  </a:cubicBezTo>
                  <a:cubicBezTo>
                    <a:pt x="87" y="115"/>
                    <a:pt x="87" y="115"/>
                    <a:pt x="87" y="115"/>
                  </a:cubicBezTo>
                  <a:cubicBezTo>
                    <a:pt x="84" y="114"/>
                    <a:pt x="81" y="114"/>
                    <a:pt x="78" y="114"/>
                  </a:cubicBezTo>
                  <a:moveTo>
                    <a:pt x="0" y="0"/>
                  </a:moveTo>
                  <a:cubicBezTo>
                    <a:pt x="2" y="2"/>
                    <a:pt x="3" y="5"/>
                    <a:pt x="5" y="7"/>
                  </a:cubicBezTo>
                  <a:cubicBezTo>
                    <a:pt x="7" y="6"/>
                    <a:pt x="7" y="6"/>
                    <a:pt x="7" y="6"/>
                  </a:cubicBezTo>
                  <a:cubicBezTo>
                    <a:pt x="7" y="7"/>
                    <a:pt x="7" y="9"/>
                    <a:pt x="7" y="10"/>
                  </a:cubicBezTo>
                  <a:cubicBezTo>
                    <a:pt x="8" y="2"/>
                    <a:pt x="8" y="2"/>
                    <a:pt x="8" y="2"/>
                  </a:cubicBezTo>
                  <a:cubicBezTo>
                    <a:pt x="5" y="1"/>
                    <a:pt x="3" y="1"/>
                    <a:pt x="0" y="0"/>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sḷîḓè"/>
            <p:cNvSpPr/>
            <p:nvPr>
              <p:custDataLst>
                <p:tags r:id="rId79"/>
              </p:custDataLst>
            </p:nvPr>
          </p:nvSpPr>
          <p:spPr bwMode="auto">
            <a:xfrm>
              <a:off x="7662863" y="4303713"/>
              <a:ext cx="58738" cy="342900"/>
            </a:xfrm>
            <a:custGeom>
              <a:avLst/>
              <a:gdLst>
                <a:gd name="T0" fmla="*/ 9 w 18"/>
                <a:gd name="T1" fmla="*/ 0 h 104"/>
                <a:gd name="T2" fmla="*/ 0 w 18"/>
                <a:gd name="T3" fmla="*/ 0 h 104"/>
                <a:gd name="T4" fmla="*/ 0 w 18"/>
                <a:gd name="T5" fmla="*/ 38 h 104"/>
                <a:gd name="T6" fmla="*/ 11 w 18"/>
                <a:gd name="T7" fmla="*/ 60 h 104"/>
                <a:gd name="T8" fmla="*/ 11 w 18"/>
                <a:gd name="T9" fmla="*/ 104 h 104"/>
                <a:gd name="T10" fmla="*/ 18 w 18"/>
                <a:gd name="T11" fmla="*/ 104 h 104"/>
                <a:gd name="T12" fmla="*/ 16 w 18"/>
                <a:gd name="T13" fmla="*/ 33 h 104"/>
                <a:gd name="T14" fmla="*/ 12 w 18"/>
                <a:gd name="T15" fmla="*/ 33 h 104"/>
                <a:gd name="T16" fmla="*/ 9 w 18"/>
                <a:gd name="T17" fmla="*/ 33 h 104"/>
                <a:gd name="T18" fmla="*/ 9 w 18"/>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4">
                  <a:moveTo>
                    <a:pt x="9" y="0"/>
                  </a:moveTo>
                  <a:cubicBezTo>
                    <a:pt x="0" y="0"/>
                    <a:pt x="0" y="0"/>
                    <a:pt x="0" y="0"/>
                  </a:cubicBezTo>
                  <a:cubicBezTo>
                    <a:pt x="0" y="38"/>
                    <a:pt x="0" y="38"/>
                    <a:pt x="0" y="38"/>
                  </a:cubicBezTo>
                  <a:cubicBezTo>
                    <a:pt x="6" y="43"/>
                    <a:pt x="11" y="51"/>
                    <a:pt x="11" y="60"/>
                  </a:cubicBezTo>
                  <a:cubicBezTo>
                    <a:pt x="11" y="104"/>
                    <a:pt x="11" y="104"/>
                    <a:pt x="11" y="104"/>
                  </a:cubicBezTo>
                  <a:cubicBezTo>
                    <a:pt x="18" y="104"/>
                    <a:pt x="18" y="104"/>
                    <a:pt x="18" y="104"/>
                  </a:cubicBezTo>
                  <a:cubicBezTo>
                    <a:pt x="16" y="33"/>
                    <a:pt x="16" y="33"/>
                    <a:pt x="16" y="33"/>
                  </a:cubicBezTo>
                  <a:cubicBezTo>
                    <a:pt x="14" y="33"/>
                    <a:pt x="13" y="33"/>
                    <a:pt x="12" y="33"/>
                  </a:cubicBezTo>
                  <a:cubicBezTo>
                    <a:pt x="9" y="33"/>
                    <a:pt x="9" y="33"/>
                    <a:pt x="9" y="33"/>
                  </a:cubicBezTo>
                  <a:cubicBezTo>
                    <a:pt x="9" y="0"/>
                    <a:pt x="9" y="0"/>
                    <a:pt x="9" y="0"/>
                  </a:cubicBezTo>
                </a:path>
              </a:pathLst>
            </a:custGeom>
            <a:solidFill>
              <a:srgbClr val="0047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Slïḑe"/>
            <p:cNvSpPr/>
            <p:nvPr>
              <p:custDataLst>
                <p:tags r:id="rId80"/>
              </p:custDataLst>
            </p:nvPr>
          </p:nvSpPr>
          <p:spPr bwMode="auto">
            <a:xfrm>
              <a:off x="5811838" y="3211513"/>
              <a:ext cx="379413" cy="444500"/>
            </a:xfrm>
            <a:custGeom>
              <a:avLst/>
              <a:gdLst>
                <a:gd name="T0" fmla="*/ 111 w 115"/>
                <a:gd name="T1" fmla="*/ 110 h 135"/>
                <a:gd name="T2" fmla="*/ 37 w 115"/>
                <a:gd name="T3" fmla="*/ 110 h 135"/>
                <a:gd name="T4" fmla="*/ 25 w 115"/>
                <a:gd name="T5" fmla="*/ 126 h 135"/>
                <a:gd name="T6" fmla="*/ 58 w 115"/>
                <a:gd name="T7" fmla="*/ 135 h 135"/>
                <a:gd name="T8" fmla="*/ 111 w 115"/>
                <a:gd name="T9" fmla="*/ 110 h 135"/>
                <a:gd name="T10" fmla="*/ 58 w 115"/>
                <a:gd name="T11" fmla="*/ 0 h 135"/>
                <a:gd name="T12" fmla="*/ 0 w 115"/>
                <a:gd name="T13" fmla="*/ 32 h 135"/>
                <a:gd name="T14" fmla="*/ 49 w 115"/>
                <a:gd name="T15" fmla="*/ 32 h 135"/>
                <a:gd name="T16" fmla="*/ 58 w 115"/>
                <a:gd name="T17" fmla="*/ 31 h 135"/>
                <a:gd name="T18" fmla="*/ 66 w 115"/>
                <a:gd name="T19" fmla="*/ 32 h 135"/>
                <a:gd name="T20" fmla="*/ 115 w 115"/>
                <a:gd name="T21" fmla="*/ 32 h 135"/>
                <a:gd name="T22" fmla="*/ 58 w 115"/>
                <a:gd name="T2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35">
                  <a:moveTo>
                    <a:pt x="111" y="110"/>
                  </a:moveTo>
                  <a:cubicBezTo>
                    <a:pt x="37" y="110"/>
                    <a:pt x="37" y="110"/>
                    <a:pt x="37" y="110"/>
                  </a:cubicBezTo>
                  <a:cubicBezTo>
                    <a:pt x="33" y="115"/>
                    <a:pt x="29" y="121"/>
                    <a:pt x="25" y="126"/>
                  </a:cubicBezTo>
                  <a:cubicBezTo>
                    <a:pt x="34" y="132"/>
                    <a:pt x="46" y="135"/>
                    <a:pt x="58" y="135"/>
                  </a:cubicBezTo>
                  <a:cubicBezTo>
                    <a:pt x="79" y="135"/>
                    <a:pt x="98" y="125"/>
                    <a:pt x="111" y="110"/>
                  </a:cubicBezTo>
                  <a:moveTo>
                    <a:pt x="58" y="0"/>
                  </a:moveTo>
                  <a:cubicBezTo>
                    <a:pt x="34" y="0"/>
                    <a:pt x="12" y="12"/>
                    <a:pt x="0" y="32"/>
                  </a:cubicBezTo>
                  <a:cubicBezTo>
                    <a:pt x="49" y="32"/>
                    <a:pt x="49" y="32"/>
                    <a:pt x="49" y="32"/>
                  </a:cubicBezTo>
                  <a:cubicBezTo>
                    <a:pt x="52" y="31"/>
                    <a:pt x="55" y="31"/>
                    <a:pt x="58" y="31"/>
                  </a:cubicBezTo>
                  <a:cubicBezTo>
                    <a:pt x="61" y="31"/>
                    <a:pt x="64" y="31"/>
                    <a:pt x="66" y="32"/>
                  </a:cubicBezTo>
                  <a:cubicBezTo>
                    <a:pt x="115" y="32"/>
                    <a:pt x="115" y="32"/>
                    <a:pt x="115" y="32"/>
                  </a:cubicBezTo>
                  <a:cubicBezTo>
                    <a:pt x="103" y="12"/>
                    <a:pt x="82" y="0"/>
                    <a:pt x="58" y="0"/>
                  </a:cubicBezTo>
                </a:path>
              </a:pathLst>
            </a:custGeom>
            <a:solidFill>
              <a:srgbClr val="DFF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S1íḋe"/>
            <p:cNvSpPr/>
            <p:nvPr>
              <p:custDataLst>
                <p:tags r:id="rId81"/>
              </p:custDataLst>
            </p:nvPr>
          </p:nvSpPr>
          <p:spPr bwMode="auto">
            <a:xfrm>
              <a:off x="5778500" y="3316288"/>
              <a:ext cx="449263" cy="257175"/>
            </a:xfrm>
            <a:custGeom>
              <a:avLst/>
              <a:gdLst>
                <a:gd name="T0" fmla="*/ 12 w 136"/>
                <a:gd name="T1" fmla="*/ 50 h 78"/>
                <a:gd name="T2" fmla="*/ 2 w 136"/>
                <a:gd name="T3" fmla="*/ 39 h 78"/>
                <a:gd name="T4" fmla="*/ 12 w 136"/>
                <a:gd name="T5" fmla="*/ 29 h 78"/>
                <a:gd name="T6" fmla="*/ 23 w 136"/>
                <a:gd name="T7" fmla="*/ 39 h 78"/>
                <a:gd name="T8" fmla="*/ 12 w 136"/>
                <a:gd name="T9" fmla="*/ 50 h 78"/>
                <a:gd name="T10" fmla="*/ 59 w 136"/>
                <a:gd name="T11" fmla="*/ 0 h 78"/>
                <a:gd name="T12" fmla="*/ 10 w 136"/>
                <a:gd name="T13" fmla="*/ 0 h 78"/>
                <a:gd name="T14" fmla="*/ 0 w 136"/>
                <a:gd name="T15" fmla="*/ 35 h 78"/>
                <a:gd name="T16" fmla="*/ 13 w 136"/>
                <a:gd name="T17" fmla="*/ 75 h 78"/>
                <a:gd name="T18" fmla="*/ 36 w 136"/>
                <a:gd name="T19" fmla="*/ 54 h 78"/>
                <a:gd name="T20" fmla="*/ 31 w 136"/>
                <a:gd name="T21" fmla="*/ 35 h 78"/>
                <a:gd name="T22" fmla="*/ 59 w 136"/>
                <a:gd name="T23" fmla="*/ 0 h 78"/>
                <a:gd name="T24" fmla="*/ 125 w 136"/>
                <a:gd name="T25" fmla="*/ 0 h 78"/>
                <a:gd name="T26" fmla="*/ 76 w 136"/>
                <a:gd name="T27" fmla="*/ 0 h 78"/>
                <a:gd name="T28" fmla="*/ 105 w 136"/>
                <a:gd name="T29" fmla="*/ 35 h 78"/>
                <a:gd name="T30" fmla="*/ 68 w 136"/>
                <a:gd name="T31" fmla="*/ 72 h 78"/>
                <a:gd name="T32" fmla="*/ 53 w 136"/>
                <a:gd name="T33" fmla="*/ 69 h 78"/>
                <a:gd name="T34" fmla="*/ 47 w 136"/>
                <a:gd name="T35" fmla="*/ 78 h 78"/>
                <a:gd name="T36" fmla="*/ 121 w 136"/>
                <a:gd name="T37" fmla="*/ 78 h 78"/>
                <a:gd name="T38" fmla="*/ 136 w 136"/>
                <a:gd name="T39" fmla="*/ 35 h 78"/>
                <a:gd name="T40" fmla="*/ 125 w 136"/>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78">
                  <a:moveTo>
                    <a:pt x="12" y="50"/>
                  </a:moveTo>
                  <a:cubicBezTo>
                    <a:pt x="7" y="50"/>
                    <a:pt x="2" y="45"/>
                    <a:pt x="2" y="39"/>
                  </a:cubicBezTo>
                  <a:cubicBezTo>
                    <a:pt x="2" y="34"/>
                    <a:pt x="7" y="29"/>
                    <a:pt x="12" y="29"/>
                  </a:cubicBezTo>
                  <a:cubicBezTo>
                    <a:pt x="18" y="29"/>
                    <a:pt x="23" y="34"/>
                    <a:pt x="23" y="39"/>
                  </a:cubicBezTo>
                  <a:cubicBezTo>
                    <a:pt x="23" y="45"/>
                    <a:pt x="18" y="50"/>
                    <a:pt x="12" y="50"/>
                  </a:cubicBezTo>
                  <a:moveTo>
                    <a:pt x="59" y="0"/>
                  </a:moveTo>
                  <a:cubicBezTo>
                    <a:pt x="10" y="0"/>
                    <a:pt x="10" y="0"/>
                    <a:pt x="10" y="0"/>
                  </a:cubicBezTo>
                  <a:cubicBezTo>
                    <a:pt x="4" y="10"/>
                    <a:pt x="0" y="22"/>
                    <a:pt x="0" y="35"/>
                  </a:cubicBezTo>
                  <a:cubicBezTo>
                    <a:pt x="0" y="50"/>
                    <a:pt x="5" y="64"/>
                    <a:pt x="13" y="75"/>
                  </a:cubicBezTo>
                  <a:cubicBezTo>
                    <a:pt x="22" y="67"/>
                    <a:pt x="30" y="59"/>
                    <a:pt x="36" y="54"/>
                  </a:cubicBezTo>
                  <a:cubicBezTo>
                    <a:pt x="33" y="48"/>
                    <a:pt x="31" y="42"/>
                    <a:pt x="31" y="35"/>
                  </a:cubicBezTo>
                  <a:cubicBezTo>
                    <a:pt x="31" y="18"/>
                    <a:pt x="43" y="4"/>
                    <a:pt x="59" y="0"/>
                  </a:cubicBezTo>
                  <a:moveTo>
                    <a:pt x="125" y="0"/>
                  </a:moveTo>
                  <a:cubicBezTo>
                    <a:pt x="76" y="0"/>
                    <a:pt x="76" y="0"/>
                    <a:pt x="76" y="0"/>
                  </a:cubicBezTo>
                  <a:cubicBezTo>
                    <a:pt x="93" y="4"/>
                    <a:pt x="105" y="18"/>
                    <a:pt x="105" y="35"/>
                  </a:cubicBezTo>
                  <a:cubicBezTo>
                    <a:pt x="105" y="56"/>
                    <a:pt x="88" y="72"/>
                    <a:pt x="68" y="72"/>
                  </a:cubicBezTo>
                  <a:cubicBezTo>
                    <a:pt x="62" y="72"/>
                    <a:pt x="57" y="71"/>
                    <a:pt x="53" y="69"/>
                  </a:cubicBezTo>
                  <a:cubicBezTo>
                    <a:pt x="51" y="72"/>
                    <a:pt x="49" y="75"/>
                    <a:pt x="47" y="78"/>
                  </a:cubicBezTo>
                  <a:cubicBezTo>
                    <a:pt x="121" y="78"/>
                    <a:pt x="121" y="78"/>
                    <a:pt x="121" y="78"/>
                  </a:cubicBezTo>
                  <a:cubicBezTo>
                    <a:pt x="130" y="66"/>
                    <a:pt x="136" y="51"/>
                    <a:pt x="136" y="35"/>
                  </a:cubicBezTo>
                  <a:cubicBezTo>
                    <a:pt x="136" y="22"/>
                    <a:pt x="132" y="10"/>
                    <a:pt x="125" y="0"/>
                  </a:cubicBezTo>
                </a:path>
              </a:pathLst>
            </a:custGeom>
            <a:solidFill>
              <a:srgbClr val="B8ED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ṣḷîdê"/>
            <p:cNvSpPr/>
            <p:nvPr>
              <p:custDataLst>
                <p:tags r:id="rId82"/>
              </p:custDataLst>
            </p:nvPr>
          </p:nvSpPr>
          <p:spPr bwMode="auto">
            <a:xfrm>
              <a:off x="5786438" y="3413126"/>
              <a:ext cx="68263" cy="68263"/>
            </a:xfrm>
            <a:prstGeom prst="ellipse">
              <a:avLst/>
            </a:prstGeom>
            <a:solidFill>
              <a:srgbClr val="65A3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ṡļide"/>
            <p:cNvSpPr/>
            <p:nvPr>
              <p:custDataLst>
                <p:tags r:id="rId83"/>
              </p:custDataLst>
            </p:nvPr>
          </p:nvSpPr>
          <p:spPr bwMode="auto">
            <a:xfrm>
              <a:off x="5973763" y="3313113"/>
              <a:ext cx="55563" cy="3175"/>
            </a:xfrm>
            <a:custGeom>
              <a:avLst/>
              <a:gdLst>
                <a:gd name="T0" fmla="*/ 9 w 17"/>
                <a:gd name="T1" fmla="*/ 0 h 1"/>
                <a:gd name="T2" fmla="*/ 0 w 17"/>
                <a:gd name="T3" fmla="*/ 1 h 1"/>
                <a:gd name="T4" fmla="*/ 17 w 17"/>
                <a:gd name="T5" fmla="*/ 1 h 1"/>
                <a:gd name="T6" fmla="*/ 9 w 17"/>
                <a:gd name="T7" fmla="*/ 0 h 1"/>
              </a:gdLst>
              <a:ahLst/>
              <a:cxnLst>
                <a:cxn ang="0">
                  <a:pos x="T0" y="T1"/>
                </a:cxn>
                <a:cxn ang="0">
                  <a:pos x="T2" y="T3"/>
                </a:cxn>
                <a:cxn ang="0">
                  <a:pos x="T4" y="T5"/>
                </a:cxn>
                <a:cxn ang="0">
                  <a:pos x="T6" y="T7"/>
                </a:cxn>
              </a:cxnLst>
              <a:rect l="0" t="0" r="r" b="b"/>
              <a:pathLst>
                <a:path w="17" h="1">
                  <a:moveTo>
                    <a:pt x="9" y="0"/>
                  </a:moveTo>
                  <a:cubicBezTo>
                    <a:pt x="6" y="0"/>
                    <a:pt x="3" y="0"/>
                    <a:pt x="0" y="1"/>
                  </a:cubicBezTo>
                  <a:cubicBezTo>
                    <a:pt x="17" y="1"/>
                    <a:pt x="17" y="1"/>
                    <a:pt x="17" y="1"/>
                  </a:cubicBezTo>
                  <a:cubicBezTo>
                    <a:pt x="15" y="0"/>
                    <a:pt x="12" y="0"/>
                    <a:pt x="9" y="0"/>
                  </a:cubicBezTo>
                </a:path>
              </a:pathLst>
            </a:custGeom>
            <a:solidFill>
              <a:srgbClr val="B9F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liḓe"/>
            <p:cNvSpPr/>
            <p:nvPr>
              <p:custDataLst>
                <p:tags r:id="rId84"/>
              </p:custDataLst>
            </p:nvPr>
          </p:nvSpPr>
          <p:spPr bwMode="auto">
            <a:xfrm>
              <a:off x="5881688" y="3316288"/>
              <a:ext cx="244475" cy="238125"/>
            </a:xfrm>
            <a:custGeom>
              <a:avLst/>
              <a:gdLst>
                <a:gd name="T0" fmla="*/ 45 w 74"/>
                <a:gd name="T1" fmla="*/ 0 h 72"/>
                <a:gd name="T2" fmla="*/ 28 w 74"/>
                <a:gd name="T3" fmla="*/ 0 h 72"/>
                <a:gd name="T4" fmla="*/ 0 w 74"/>
                <a:gd name="T5" fmla="*/ 35 h 72"/>
                <a:gd name="T6" fmla="*/ 5 w 74"/>
                <a:gd name="T7" fmla="*/ 54 h 72"/>
                <a:gd name="T8" fmla="*/ 10 w 74"/>
                <a:gd name="T9" fmla="*/ 50 h 72"/>
                <a:gd name="T10" fmla="*/ 12 w 74"/>
                <a:gd name="T11" fmla="*/ 53 h 72"/>
                <a:gd name="T12" fmla="*/ 13 w 74"/>
                <a:gd name="T13" fmla="*/ 51 h 72"/>
                <a:gd name="T14" fmla="*/ 15 w 74"/>
                <a:gd name="T15" fmla="*/ 49 h 72"/>
                <a:gd name="T16" fmla="*/ 12 w 74"/>
                <a:gd name="T17" fmla="*/ 50 h 72"/>
                <a:gd name="T18" fmla="*/ 1 w 74"/>
                <a:gd name="T19" fmla="*/ 39 h 72"/>
                <a:gd name="T20" fmla="*/ 12 w 74"/>
                <a:gd name="T21" fmla="*/ 29 h 72"/>
                <a:gd name="T22" fmla="*/ 22 w 74"/>
                <a:gd name="T23" fmla="*/ 39 h 72"/>
                <a:gd name="T24" fmla="*/ 21 w 74"/>
                <a:gd name="T25" fmla="*/ 43 h 72"/>
                <a:gd name="T26" fmla="*/ 28 w 74"/>
                <a:gd name="T27" fmla="*/ 38 h 72"/>
                <a:gd name="T28" fmla="*/ 33 w 74"/>
                <a:gd name="T29" fmla="*/ 35 h 72"/>
                <a:gd name="T30" fmla="*/ 42 w 74"/>
                <a:gd name="T31" fmla="*/ 29 h 72"/>
                <a:gd name="T32" fmla="*/ 52 w 74"/>
                <a:gd name="T33" fmla="*/ 39 h 72"/>
                <a:gd name="T34" fmla="*/ 42 w 74"/>
                <a:gd name="T35" fmla="*/ 50 h 72"/>
                <a:gd name="T36" fmla="*/ 32 w 74"/>
                <a:gd name="T37" fmla="*/ 42 h 72"/>
                <a:gd name="T38" fmla="*/ 27 w 74"/>
                <a:gd name="T39" fmla="*/ 45 h 72"/>
                <a:gd name="T40" fmla="*/ 33 w 74"/>
                <a:gd name="T41" fmla="*/ 49 h 72"/>
                <a:gd name="T42" fmla="*/ 32 w 74"/>
                <a:gd name="T43" fmla="*/ 60 h 72"/>
                <a:gd name="T44" fmla="*/ 24 w 74"/>
                <a:gd name="T45" fmla="*/ 65 h 72"/>
                <a:gd name="T46" fmla="*/ 24 w 74"/>
                <a:gd name="T47" fmla="*/ 66 h 72"/>
                <a:gd name="T48" fmla="*/ 22 w 74"/>
                <a:gd name="T49" fmla="*/ 69 h 72"/>
                <a:gd name="T50" fmla="*/ 37 w 74"/>
                <a:gd name="T51" fmla="*/ 72 h 72"/>
                <a:gd name="T52" fmla="*/ 74 w 74"/>
                <a:gd name="T53" fmla="*/ 35 h 72"/>
                <a:gd name="T54" fmla="*/ 45 w 74"/>
                <a:gd name="T5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72">
                  <a:moveTo>
                    <a:pt x="45" y="0"/>
                  </a:moveTo>
                  <a:cubicBezTo>
                    <a:pt x="28" y="0"/>
                    <a:pt x="28" y="0"/>
                    <a:pt x="28" y="0"/>
                  </a:cubicBezTo>
                  <a:cubicBezTo>
                    <a:pt x="12" y="4"/>
                    <a:pt x="0" y="18"/>
                    <a:pt x="0" y="35"/>
                  </a:cubicBezTo>
                  <a:cubicBezTo>
                    <a:pt x="0" y="42"/>
                    <a:pt x="2" y="48"/>
                    <a:pt x="5" y="54"/>
                  </a:cubicBezTo>
                  <a:cubicBezTo>
                    <a:pt x="7" y="52"/>
                    <a:pt x="8" y="51"/>
                    <a:pt x="10" y="50"/>
                  </a:cubicBezTo>
                  <a:cubicBezTo>
                    <a:pt x="10" y="51"/>
                    <a:pt x="11" y="52"/>
                    <a:pt x="12" y="53"/>
                  </a:cubicBezTo>
                  <a:cubicBezTo>
                    <a:pt x="13" y="52"/>
                    <a:pt x="13" y="52"/>
                    <a:pt x="13" y="51"/>
                  </a:cubicBezTo>
                  <a:cubicBezTo>
                    <a:pt x="14" y="50"/>
                    <a:pt x="14" y="50"/>
                    <a:pt x="15" y="49"/>
                  </a:cubicBezTo>
                  <a:cubicBezTo>
                    <a:pt x="14" y="49"/>
                    <a:pt x="13" y="50"/>
                    <a:pt x="12" y="50"/>
                  </a:cubicBezTo>
                  <a:cubicBezTo>
                    <a:pt x="6" y="50"/>
                    <a:pt x="1" y="45"/>
                    <a:pt x="1" y="39"/>
                  </a:cubicBezTo>
                  <a:cubicBezTo>
                    <a:pt x="1" y="34"/>
                    <a:pt x="6" y="29"/>
                    <a:pt x="12" y="29"/>
                  </a:cubicBezTo>
                  <a:cubicBezTo>
                    <a:pt x="17" y="29"/>
                    <a:pt x="22" y="34"/>
                    <a:pt x="22" y="39"/>
                  </a:cubicBezTo>
                  <a:cubicBezTo>
                    <a:pt x="22" y="41"/>
                    <a:pt x="22" y="42"/>
                    <a:pt x="21" y="43"/>
                  </a:cubicBezTo>
                  <a:cubicBezTo>
                    <a:pt x="23" y="41"/>
                    <a:pt x="26" y="39"/>
                    <a:pt x="28" y="38"/>
                  </a:cubicBezTo>
                  <a:cubicBezTo>
                    <a:pt x="29" y="37"/>
                    <a:pt x="31" y="36"/>
                    <a:pt x="33" y="35"/>
                  </a:cubicBezTo>
                  <a:cubicBezTo>
                    <a:pt x="34" y="32"/>
                    <a:pt x="38" y="29"/>
                    <a:pt x="42" y="29"/>
                  </a:cubicBezTo>
                  <a:cubicBezTo>
                    <a:pt x="48" y="29"/>
                    <a:pt x="52" y="34"/>
                    <a:pt x="52" y="39"/>
                  </a:cubicBezTo>
                  <a:cubicBezTo>
                    <a:pt x="52" y="45"/>
                    <a:pt x="48" y="50"/>
                    <a:pt x="42" y="50"/>
                  </a:cubicBezTo>
                  <a:cubicBezTo>
                    <a:pt x="37" y="50"/>
                    <a:pt x="33" y="46"/>
                    <a:pt x="32" y="42"/>
                  </a:cubicBezTo>
                  <a:cubicBezTo>
                    <a:pt x="31" y="43"/>
                    <a:pt x="29" y="44"/>
                    <a:pt x="27" y="45"/>
                  </a:cubicBezTo>
                  <a:cubicBezTo>
                    <a:pt x="30" y="45"/>
                    <a:pt x="32" y="47"/>
                    <a:pt x="33" y="49"/>
                  </a:cubicBezTo>
                  <a:cubicBezTo>
                    <a:pt x="35" y="53"/>
                    <a:pt x="35" y="57"/>
                    <a:pt x="32" y="60"/>
                  </a:cubicBezTo>
                  <a:cubicBezTo>
                    <a:pt x="30" y="62"/>
                    <a:pt x="27" y="64"/>
                    <a:pt x="24" y="65"/>
                  </a:cubicBezTo>
                  <a:cubicBezTo>
                    <a:pt x="24" y="65"/>
                    <a:pt x="24" y="65"/>
                    <a:pt x="24" y="66"/>
                  </a:cubicBezTo>
                  <a:cubicBezTo>
                    <a:pt x="23" y="67"/>
                    <a:pt x="22" y="68"/>
                    <a:pt x="22" y="69"/>
                  </a:cubicBezTo>
                  <a:cubicBezTo>
                    <a:pt x="26" y="71"/>
                    <a:pt x="31" y="72"/>
                    <a:pt x="37" y="72"/>
                  </a:cubicBezTo>
                  <a:cubicBezTo>
                    <a:pt x="57" y="72"/>
                    <a:pt x="74" y="56"/>
                    <a:pt x="74" y="35"/>
                  </a:cubicBezTo>
                  <a:cubicBezTo>
                    <a:pt x="74" y="18"/>
                    <a:pt x="62" y="4"/>
                    <a:pt x="45" y="0"/>
                  </a:cubicBezTo>
                </a:path>
              </a:pathLst>
            </a:custGeom>
            <a:solidFill>
              <a:srgbClr val="A6EC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ṧļiḓe"/>
            <p:cNvSpPr/>
            <p:nvPr>
              <p:custDataLst>
                <p:tags r:id="rId85"/>
              </p:custDataLst>
            </p:nvPr>
          </p:nvSpPr>
          <p:spPr bwMode="auto">
            <a:xfrm>
              <a:off x="5884863" y="3413126"/>
              <a:ext cx="168275" cy="68263"/>
            </a:xfrm>
            <a:custGeom>
              <a:avLst/>
              <a:gdLst>
                <a:gd name="T0" fmla="*/ 11 w 51"/>
                <a:gd name="T1" fmla="*/ 0 h 21"/>
                <a:gd name="T2" fmla="*/ 0 w 51"/>
                <a:gd name="T3" fmla="*/ 10 h 21"/>
                <a:gd name="T4" fmla="*/ 11 w 51"/>
                <a:gd name="T5" fmla="*/ 21 h 21"/>
                <a:gd name="T6" fmla="*/ 14 w 51"/>
                <a:gd name="T7" fmla="*/ 20 h 21"/>
                <a:gd name="T8" fmla="*/ 15 w 51"/>
                <a:gd name="T9" fmla="*/ 19 h 21"/>
                <a:gd name="T10" fmla="*/ 15 w 51"/>
                <a:gd name="T11" fmla="*/ 19 h 21"/>
                <a:gd name="T12" fmla="*/ 20 w 51"/>
                <a:gd name="T13" fmla="*/ 14 h 21"/>
                <a:gd name="T14" fmla="*/ 21 w 51"/>
                <a:gd name="T15" fmla="*/ 10 h 21"/>
                <a:gd name="T16" fmla="*/ 11 w 51"/>
                <a:gd name="T17" fmla="*/ 0 h 21"/>
                <a:gd name="T18" fmla="*/ 41 w 51"/>
                <a:gd name="T19" fmla="*/ 0 h 21"/>
                <a:gd name="T20" fmla="*/ 32 w 51"/>
                <a:gd name="T21" fmla="*/ 6 h 21"/>
                <a:gd name="T22" fmla="*/ 32 w 51"/>
                <a:gd name="T23" fmla="*/ 6 h 21"/>
                <a:gd name="T24" fmla="*/ 33 w 51"/>
                <a:gd name="T25" fmla="*/ 7 h 21"/>
                <a:gd name="T26" fmla="*/ 34 w 51"/>
                <a:gd name="T27" fmla="*/ 7 h 21"/>
                <a:gd name="T28" fmla="*/ 35 w 51"/>
                <a:gd name="T29" fmla="*/ 9 h 21"/>
                <a:gd name="T30" fmla="*/ 34 w 51"/>
                <a:gd name="T31" fmla="*/ 11 h 21"/>
                <a:gd name="T32" fmla="*/ 31 w 51"/>
                <a:gd name="T33" fmla="*/ 13 h 21"/>
                <a:gd name="T34" fmla="*/ 41 w 51"/>
                <a:gd name="T35" fmla="*/ 21 h 21"/>
                <a:gd name="T36" fmla="*/ 51 w 51"/>
                <a:gd name="T37" fmla="*/ 10 h 21"/>
                <a:gd name="T38" fmla="*/ 41 w 51"/>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21">
                  <a:moveTo>
                    <a:pt x="11" y="0"/>
                  </a:moveTo>
                  <a:cubicBezTo>
                    <a:pt x="5" y="0"/>
                    <a:pt x="0" y="5"/>
                    <a:pt x="0" y="10"/>
                  </a:cubicBezTo>
                  <a:cubicBezTo>
                    <a:pt x="0" y="16"/>
                    <a:pt x="5" y="21"/>
                    <a:pt x="11" y="21"/>
                  </a:cubicBezTo>
                  <a:cubicBezTo>
                    <a:pt x="12" y="21"/>
                    <a:pt x="13" y="20"/>
                    <a:pt x="14" y="20"/>
                  </a:cubicBezTo>
                  <a:cubicBezTo>
                    <a:pt x="14" y="20"/>
                    <a:pt x="15" y="20"/>
                    <a:pt x="15" y="19"/>
                  </a:cubicBezTo>
                  <a:cubicBezTo>
                    <a:pt x="15" y="19"/>
                    <a:pt x="15" y="19"/>
                    <a:pt x="15" y="19"/>
                  </a:cubicBezTo>
                  <a:cubicBezTo>
                    <a:pt x="16" y="18"/>
                    <a:pt x="18" y="16"/>
                    <a:pt x="20" y="14"/>
                  </a:cubicBezTo>
                  <a:cubicBezTo>
                    <a:pt x="21" y="13"/>
                    <a:pt x="21" y="12"/>
                    <a:pt x="21" y="10"/>
                  </a:cubicBezTo>
                  <a:cubicBezTo>
                    <a:pt x="21" y="5"/>
                    <a:pt x="16" y="0"/>
                    <a:pt x="11" y="0"/>
                  </a:cubicBezTo>
                  <a:moveTo>
                    <a:pt x="41" y="0"/>
                  </a:moveTo>
                  <a:cubicBezTo>
                    <a:pt x="37" y="0"/>
                    <a:pt x="33" y="3"/>
                    <a:pt x="32" y="6"/>
                  </a:cubicBezTo>
                  <a:cubicBezTo>
                    <a:pt x="32" y="6"/>
                    <a:pt x="32" y="6"/>
                    <a:pt x="32" y="6"/>
                  </a:cubicBezTo>
                  <a:cubicBezTo>
                    <a:pt x="32" y="6"/>
                    <a:pt x="33" y="6"/>
                    <a:pt x="33" y="7"/>
                  </a:cubicBezTo>
                  <a:cubicBezTo>
                    <a:pt x="34" y="7"/>
                    <a:pt x="34" y="7"/>
                    <a:pt x="34" y="7"/>
                  </a:cubicBezTo>
                  <a:cubicBezTo>
                    <a:pt x="35" y="7"/>
                    <a:pt x="35" y="8"/>
                    <a:pt x="35" y="9"/>
                  </a:cubicBezTo>
                  <a:cubicBezTo>
                    <a:pt x="35" y="10"/>
                    <a:pt x="34" y="10"/>
                    <a:pt x="34" y="11"/>
                  </a:cubicBezTo>
                  <a:cubicBezTo>
                    <a:pt x="33" y="11"/>
                    <a:pt x="32" y="12"/>
                    <a:pt x="31" y="13"/>
                  </a:cubicBezTo>
                  <a:cubicBezTo>
                    <a:pt x="32" y="17"/>
                    <a:pt x="36" y="21"/>
                    <a:pt x="41" y="21"/>
                  </a:cubicBezTo>
                  <a:cubicBezTo>
                    <a:pt x="47" y="21"/>
                    <a:pt x="51" y="16"/>
                    <a:pt x="51" y="10"/>
                  </a:cubicBezTo>
                  <a:cubicBezTo>
                    <a:pt x="51" y="5"/>
                    <a:pt x="47" y="0"/>
                    <a:pt x="41" y="0"/>
                  </a:cubicBezTo>
                </a:path>
              </a:pathLst>
            </a:custGeom>
            <a:solidFill>
              <a:srgbClr val="7DC7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ṩļîḑé"/>
            <p:cNvSpPr/>
            <p:nvPr>
              <p:custDataLst>
                <p:tags r:id="rId86"/>
              </p:custDataLst>
            </p:nvPr>
          </p:nvSpPr>
          <p:spPr bwMode="auto">
            <a:xfrm>
              <a:off x="6877050" y="3913188"/>
              <a:ext cx="727075" cy="712788"/>
            </a:xfrm>
            <a:custGeom>
              <a:avLst/>
              <a:gdLst>
                <a:gd name="T0" fmla="*/ 110 w 220"/>
                <a:gd name="T1" fmla="*/ 0 h 216"/>
                <a:gd name="T2" fmla="*/ 0 w 220"/>
                <a:gd name="T3" fmla="*/ 110 h 216"/>
                <a:gd name="T4" fmla="*/ 0 w 220"/>
                <a:gd name="T5" fmla="*/ 216 h 216"/>
                <a:gd name="T6" fmla="*/ 220 w 220"/>
                <a:gd name="T7" fmla="*/ 216 h 216"/>
                <a:gd name="T8" fmla="*/ 220 w 220"/>
                <a:gd name="T9" fmla="*/ 110 h 216"/>
                <a:gd name="T10" fmla="*/ 110 w 220"/>
                <a:gd name="T11" fmla="*/ 0 h 216"/>
                <a:gd name="T12" fmla="*/ 36 w 220"/>
                <a:gd name="T13" fmla="*/ 179 h 216"/>
                <a:gd name="T14" fmla="*/ 36 w 220"/>
                <a:gd name="T15" fmla="*/ 110 h 216"/>
                <a:gd name="T16" fmla="*/ 110 w 220"/>
                <a:gd name="T17" fmla="*/ 36 h 216"/>
                <a:gd name="T18" fmla="*/ 183 w 220"/>
                <a:gd name="T19" fmla="*/ 110 h 216"/>
                <a:gd name="T20" fmla="*/ 183 w 220"/>
                <a:gd name="T21" fmla="*/ 179 h 216"/>
                <a:gd name="T22" fmla="*/ 36 w 220"/>
                <a:gd name="T23" fmla="*/ 1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216">
                  <a:moveTo>
                    <a:pt x="110" y="0"/>
                  </a:moveTo>
                  <a:cubicBezTo>
                    <a:pt x="49" y="0"/>
                    <a:pt x="0" y="49"/>
                    <a:pt x="0" y="110"/>
                  </a:cubicBezTo>
                  <a:cubicBezTo>
                    <a:pt x="0" y="216"/>
                    <a:pt x="0" y="216"/>
                    <a:pt x="0" y="216"/>
                  </a:cubicBezTo>
                  <a:cubicBezTo>
                    <a:pt x="220" y="216"/>
                    <a:pt x="220" y="216"/>
                    <a:pt x="220" y="216"/>
                  </a:cubicBezTo>
                  <a:cubicBezTo>
                    <a:pt x="220" y="110"/>
                    <a:pt x="220" y="110"/>
                    <a:pt x="220" y="110"/>
                  </a:cubicBezTo>
                  <a:cubicBezTo>
                    <a:pt x="220" y="49"/>
                    <a:pt x="170" y="0"/>
                    <a:pt x="110" y="0"/>
                  </a:cubicBezTo>
                  <a:moveTo>
                    <a:pt x="36" y="179"/>
                  </a:moveTo>
                  <a:cubicBezTo>
                    <a:pt x="36" y="110"/>
                    <a:pt x="36" y="110"/>
                    <a:pt x="36" y="110"/>
                  </a:cubicBezTo>
                  <a:cubicBezTo>
                    <a:pt x="36" y="69"/>
                    <a:pt x="69" y="36"/>
                    <a:pt x="110" y="36"/>
                  </a:cubicBezTo>
                  <a:cubicBezTo>
                    <a:pt x="150" y="36"/>
                    <a:pt x="183" y="69"/>
                    <a:pt x="183" y="110"/>
                  </a:cubicBezTo>
                  <a:cubicBezTo>
                    <a:pt x="183" y="179"/>
                    <a:pt x="183" y="179"/>
                    <a:pt x="183" y="179"/>
                  </a:cubicBezTo>
                  <a:cubicBezTo>
                    <a:pt x="36" y="179"/>
                    <a:pt x="36" y="179"/>
                    <a:pt x="36" y="179"/>
                  </a:cubicBezTo>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ş1ïḍê"/>
            <p:cNvSpPr/>
            <p:nvPr>
              <p:custDataLst>
                <p:tags r:id="rId87"/>
              </p:custDataLst>
            </p:nvPr>
          </p:nvSpPr>
          <p:spPr bwMode="auto">
            <a:xfrm>
              <a:off x="6950075" y="3983038"/>
              <a:ext cx="541338" cy="428625"/>
            </a:xfrm>
            <a:custGeom>
              <a:avLst/>
              <a:gdLst>
                <a:gd name="T0" fmla="*/ 161 w 164"/>
                <a:gd name="T1" fmla="*/ 105 h 130"/>
                <a:gd name="T2" fmla="*/ 161 w 164"/>
                <a:gd name="T3" fmla="*/ 130 h 130"/>
                <a:gd name="T4" fmla="*/ 164 w 164"/>
                <a:gd name="T5" fmla="*/ 130 h 130"/>
                <a:gd name="T6" fmla="*/ 161 w 164"/>
                <a:gd name="T7" fmla="*/ 105 h 130"/>
                <a:gd name="T8" fmla="*/ 88 w 164"/>
                <a:gd name="T9" fmla="*/ 0 h 130"/>
                <a:gd name="T10" fmla="*/ 0 w 164"/>
                <a:gd name="T11" fmla="*/ 88 h 130"/>
                <a:gd name="T12" fmla="*/ 0 w 164"/>
                <a:gd name="T13" fmla="*/ 130 h 130"/>
                <a:gd name="T14" fmla="*/ 14 w 164"/>
                <a:gd name="T15" fmla="*/ 130 h 130"/>
                <a:gd name="T16" fmla="*/ 14 w 164"/>
                <a:gd name="T17" fmla="*/ 97 h 130"/>
                <a:gd name="T18" fmla="*/ 14 w 164"/>
                <a:gd name="T19" fmla="*/ 89 h 130"/>
                <a:gd name="T20" fmla="*/ 14 w 164"/>
                <a:gd name="T21" fmla="*/ 89 h 130"/>
                <a:gd name="T22" fmla="*/ 88 w 164"/>
                <a:gd name="T23" fmla="*/ 15 h 130"/>
                <a:gd name="T24" fmla="*/ 143 w 164"/>
                <a:gd name="T25" fmla="*/ 41 h 130"/>
                <a:gd name="T26" fmla="*/ 144 w 164"/>
                <a:gd name="T27" fmla="*/ 21 h 130"/>
                <a:gd name="T28" fmla="*/ 88 w 164"/>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30">
                  <a:moveTo>
                    <a:pt x="161" y="105"/>
                  </a:moveTo>
                  <a:cubicBezTo>
                    <a:pt x="161" y="130"/>
                    <a:pt x="161" y="130"/>
                    <a:pt x="161" y="130"/>
                  </a:cubicBezTo>
                  <a:cubicBezTo>
                    <a:pt x="164" y="130"/>
                    <a:pt x="164" y="130"/>
                    <a:pt x="164" y="130"/>
                  </a:cubicBezTo>
                  <a:cubicBezTo>
                    <a:pt x="161" y="105"/>
                    <a:pt x="161" y="105"/>
                    <a:pt x="161" y="105"/>
                  </a:cubicBezTo>
                  <a:moveTo>
                    <a:pt x="88" y="0"/>
                  </a:moveTo>
                  <a:cubicBezTo>
                    <a:pt x="39" y="0"/>
                    <a:pt x="0" y="40"/>
                    <a:pt x="0" y="88"/>
                  </a:cubicBezTo>
                  <a:cubicBezTo>
                    <a:pt x="0" y="130"/>
                    <a:pt x="0" y="130"/>
                    <a:pt x="0" y="130"/>
                  </a:cubicBezTo>
                  <a:cubicBezTo>
                    <a:pt x="14" y="130"/>
                    <a:pt x="14" y="130"/>
                    <a:pt x="14" y="130"/>
                  </a:cubicBezTo>
                  <a:cubicBezTo>
                    <a:pt x="14" y="97"/>
                    <a:pt x="14" y="97"/>
                    <a:pt x="14" y="97"/>
                  </a:cubicBezTo>
                  <a:cubicBezTo>
                    <a:pt x="14" y="89"/>
                    <a:pt x="14" y="89"/>
                    <a:pt x="14" y="89"/>
                  </a:cubicBezTo>
                  <a:cubicBezTo>
                    <a:pt x="14" y="89"/>
                    <a:pt x="14" y="89"/>
                    <a:pt x="14" y="89"/>
                  </a:cubicBezTo>
                  <a:cubicBezTo>
                    <a:pt x="14" y="48"/>
                    <a:pt x="47" y="15"/>
                    <a:pt x="88" y="15"/>
                  </a:cubicBezTo>
                  <a:cubicBezTo>
                    <a:pt x="110" y="15"/>
                    <a:pt x="130" y="25"/>
                    <a:pt x="143" y="41"/>
                  </a:cubicBezTo>
                  <a:cubicBezTo>
                    <a:pt x="144" y="21"/>
                    <a:pt x="144" y="21"/>
                    <a:pt x="144" y="21"/>
                  </a:cubicBezTo>
                  <a:cubicBezTo>
                    <a:pt x="129" y="8"/>
                    <a:pt x="109" y="0"/>
                    <a:pt x="88" y="0"/>
                  </a:cubicBezTo>
                </a:path>
              </a:pathLst>
            </a:custGeom>
            <a:solidFill>
              <a:srgbClr val="F75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ṡ1ïḍè"/>
            <p:cNvSpPr/>
            <p:nvPr>
              <p:custDataLst>
                <p:tags r:id="rId88"/>
              </p:custDataLst>
            </p:nvPr>
          </p:nvSpPr>
          <p:spPr bwMode="auto">
            <a:xfrm>
              <a:off x="6781800" y="4411663"/>
              <a:ext cx="917575" cy="731838"/>
            </a:xfrm>
            <a:custGeom>
              <a:avLst/>
              <a:gdLst>
                <a:gd name="T0" fmla="*/ 251 w 278"/>
                <a:gd name="T1" fmla="*/ 222 h 222"/>
                <a:gd name="T2" fmla="*/ 27 w 278"/>
                <a:gd name="T3" fmla="*/ 222 h 222"/>
                <a:gd name="T4" fmla="*/ 0 w 278"/>
                <a:gd name="T5" fmla="*/ 195 h 222"/>
                <a:gd name="T6" fmla="*/ 0 w 278"/>
                <a:gd name="T7" fmla="*/ 27 h 222"/>
                <a:gd name="T8" fmla="*/ 27 w 278"/>
                <a:gd name="T9" fmla="*/ 0 h 222"/>
                <a:gd name="T10" fmla="*/ 251 w 278"/>
                <a:gd name="T11" fmla="*/ 0 h 222"/>
                <a:gd name="T12" fmla="*/ 278 w 278"/>
                <a:gd name="T13" fmla="*/ 27 h 222"/>
                <a:gd name="T14" fmla="*/ 278 w 278"/>
                <a:gd name="T15" fmla="*/ 195 h 222"/>
                <a:gd name="T16" fmla="*/ 251 w 278"/>
                <a:gd name="T1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22">
                  <a:moveTo>
                    <a:pt x="251" y="222"/>
                  </a:moveTo>
                  <a:cubicBezTo>
                    <a:pt x="27" y="222"/>
                    <a:pt x="27" y="222"/>
                    <a:pt x="27" y="222"/>
                  </a:cubicBezTo>
                  <a:cubicBezTo>
                    <a:pt x="12" y="222"/>
                    <a:pt x="0" y="210"/>
                    <a:pt x="0" y="195"/>
                  </a:cubicBezTo>
                  <a:cubicBezTo>
                    <a:pt x="0" y="27"/>
                    <a:pt x="0" y="27"/>
                    <a:pt x="0" y="27"/>
                  </a:cubicBezTo>
                  <a:cubicBezTo>
                    <a:pt x="0" y="12"/>
                    <a:pt x="12" y="0"/>
                    <a:pt x="27" y="0"/>
                  </a:cubicBezTo>
                  <a:cubicBezTo>
                    <a:pt x="251" y="0"/>
                    <a:pt x="251" y="0"/>
                    <a:pt x="251" y="0"/>
                  </a:cubicBezTo>
                  <a:cubicBezTo>
                    <a:pt x="266" y="0"/>
                    <a:pt x="278" y="12"/>
                    <a:pt x="278" y="27"/>
                  </a:cubicBezTo>
                  <a:cubicBezTo>
                    <a:pt x="278" y="195"/>
                    <a:pt x="278" y="195"/>
                    <a:pt x="278" y="195"/>
                  </a:cubicBezTo>
                  <a:cubicBezTo>
                    <a:pt x="278" y="210"/>
                    <a:pt x="266" y="222"/>
                    <a:pt x="251" y="222"/>
                  </a:cubicBezTo>
                </a:path>
              </a:pathLst>
            </a:custGeom>
            <a:solidFill>
              <a:srgbClr val="FFB2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ïŝḻiďè"/>
            <p:cNvSpPr/>
            <p:nvPr>
              <p:custDataLst>
                <p:tags r:id="rId89"/>
              </p:custDataLst>
            </p:nvPr>
          </p:nvSpPr>
          <p:spPr bwMode="auto">
            <a:xfrm>
              <a:off x="7105650" y="4592638"/>
              <a:ext cx="266700" cy="396875"/>
            </a:xfrm>
            <a:custGeom>
              <a:avLst/>
              <a:gdLst>
                <a:gd name="T0" fmla="*/ 81 w 81"/>
                <a:gd name="T1" fmla="*/ 41 h 120"/>
                <a:gd name="T2" fmla="*/ 41 w 81"/>
                <a:gd name="T3" fmla="*/ 0 h 120"/>
                <a:gd name="T4" fmla="*/ 0 w 81"/>
                <a:gd name="T5" fmla="*/ 41 h 120"/>
                <a:gd name="T6" fmla="*/ 22 w 81"/>
                <a:gd name="T7" fmla="*/ 77 h 120"/>
                <a:gd name="T8" fmla="*/ 22 w 81"/>
                <a:gd name="T9" fmla="*/ 120 h 120"/>
                <a:gd name="T10" fmla="*/ 59 w 81"/>
                <a:gd name="T11" fmla="*/ 120 h 120"/>
                <a:gd name="T12" fmla="*/ 59 w 81"/>
                <a:gd name="T13" fmla="*/ 77 h 120"/>
                <a:gd name="T14" fmla="*/ 81 w 81"/>
                <a:gd name="T15" fmla="*/ 4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0">
                  <a:moveTo>
                    <a:pt x="81" y="41"/>
                  </a:moveTo>
                  <a:cubicBezTo>
                    <a:pt x="81" y="18"/>
                    <a:pt x="63" y="0"/>
                    <a:pt x="41" y="0"/>
                  </a:cubicBezTo>
                  <a:cubicBezTo>
                    <a:pt x="18" y="0"/>
                    <a:pt x="0" y="18"/>
                    <a:pt x="0" y="41"/>
                  </a:cubicBezTo>
                  <a:cubicBezTo>
                    <a:pt x="0" y="56"/>
                    <a:pt x="9" y="70"/>
                    <a:pt x="22" y="77"/>
                  </a:cubicBezTo>
                  <a:cubicBezTo>
                    <a:pt x="22" y="120"/>
                    <a:pt x="22" y="120"/>
                    <a:pt x="22" y="120"/>
                  </a:cubicBezTo>
                  <a:cubicBezTo>
                    <a:pt x="59" y="120"/>
                    <a:pt x="59" y="120"/>
                    <a:pt x="59" y="120"/>
                  </a:cubicBezTo>
                  <a:cubicBezTo>
                    <a:pt x="59" y="77"/>
                    <a:pt x="59" y="77"/>
                    <a:pt x="59" y="77"/>
                  </a:cubicBezTo>
                  <a:cubicBezTo>
                    <a:pt x="72" y="70"/>
                    <a:pt x="81" y="56"/>
                    <a:pt x="81" y="41"/>
                  </a:cubicBezTo>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ṣliḍé"/>
            <p:cNvSpPr/>
            <p:nvPr>
              <p:custDataLst>
                <p:tags r:id="rId90"/>
              </p:custDataLst>
            </p:nvPr>
          </p:nvSpPr>
          <p:spPr bwMode="auto">
            <a:xfrm>
              <a:off x="6842125" y="5140326"/>
              <a:ext cx="28575" cy="3175"/>
            </a:xfrm>
            <a:custGeom>
              <a:avLst/>
              <a:gdLst>
                <a:gd name="T0" fmla="*/ 0 w 9"/>
                <a:gd name="T1" fmla="*/ 0 h 1"/>
                <a:gd name="T2" fmla="*/ 0 w 9"/>
                <a:gd name="T3" fmla="*/ 0 h 1"/>
                <a:gd name="T4" fmla="*/ 8 w 9"/>
                <a:gd name="T5" fmla="*/ 1 h 1"/>
                <a:gd name="T6" fmla="*/ 9 w 9"/>
                <a:gd name="T7" fmla="*/ 1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0" y="0"/>
                    <a:pt x="0" y="0"/>
                    <a:pt x="0" y="0"/>
                  </a:cubicBezTo>
                  <a:cubicBezTo>
                    <a:pt x="3" y="1"/>
                    <a:pt x="5" y="1"/>
                    <a:pt x="8" y="1"/>
                  </a:cubicBezTo>
                  <a:cubicBezTo>
                    <a:pt x="9" y="1"/>
                    <a:pt x="9" y="1"/>
                    <a:pt x="9" y="1"/>
                  </a:cubicBezTo>
                  <a:cubicBezTo>
                    <a:pt x="6" y="1"/>
                    <a:pt x="3" y="1"/>
                    <a:pt x="0" y="0"/>
                  </a:cubicBezTo>
                </a:path>
              </a:pathLst>
            </a:custGeom>
            <a:solidFill>
              <a:srgbClr val="FFE0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î$ḻîḓé"/>
            <p:cNvSpPr/>
            <p:nvPr>
              <p:custDataLst>
                <p:tags r:id="rId91"/>
              </p:custDataLst>
            </p:nvPr>
          </p:nvSpPr>
          <p:spPr bwMode="auto">
            <a:xfrm>
              <a:off x="6784975" y="5084763"/>
              <a:ext cx="57150" cy="55563"/>
            </a:xfrm>
            <a:custGeom>
              <a:avLst/>
              <a:gdLst>
                <a:gd name="T0" fmla="*/ 17 w 17"/>
                <a:gd name="T1" fmla="*/ 17 h 17"/>
                <a:gd name="T2" fmla="*/ 17 w 17"/>
                <a:gd name="T3" fmla="*/ 17 h 17"/>
                <a:gd name="T4" fmla="*/ 17 w 17"/>
                <a:gd name="T5" fmla="*/ 17 h 17"/>
                <a:gd name="T6" fmla="*/ 17 w 17"/>
                <a:gd name="T7" fmla="*/ 17 h 17"/>
                <a:gd name="T8" fmla="*/ 17 w 17"/>
                <a:gd name="T9" fmla="*/ 17 h 17"/>
                <a:gd name="T10" fmla="*/ 0 w 17"/>
                <a:gd name="T11" fmla="*/ 0 h 17"/>
                <a:gd name="T12" fmla="*/ 4 w 17"/>
                <a:gd name="T13" fmla="*/ 7 h 17"/>
                <a:gd name="T14" fmla="*/ 4 w 17"/>
                <a:gd name="T15" fmla="*/ 7 h 17"/>
                <a:gd name="T16" fmla="*/ 0 w 17"/>
                <a:gd name="T17" fmla="*/ 0 h 17"/>
                <a:gd name="T18" fmla="*/ 0 w 1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17"/>
                  </a:moveTo>
                  <a:cubicBezTo>
                    <a:pt x="17" y="17"/>
                    <a:pt x="17" y="17"/>
                    <a:pt x="17" y="17"/>
                  </a:cubicBezTo>
                  <a:cubicBezTo>
                    <a:pt x="17" y="17"/>
                    <a:pt x="17" y="17"/>
                    <a:pt x="17" y="17"/>
                  </a:cubicBezTo>
                  <a:cubicBezTo>
                    <a:pt x="17" y="17"/>
                    <a:pt x="17" y="17"/>
                    <a:pt x="17" y="17"/>
                  </a:cubicBezTo>
                  <a:cubicBezTo>
                    <a:pt x="17" y="17"/>
                    <a:pt x="17" y="17"/>
                    <a:pt x="17" y="17"/>
                  </a:cubicBezTo>
                  <a:moveTo>
                    <a:pt x="0" y="0"/>
                  </a:moveTo>
                  <a:cubicBezTo>
                    <a:pt x="1" y="3"/>
                    <a:pt x="2" y="5"/>
                    <a:pt x="4" y="7"/>
                  </a:cubicBezTo>
                  <a:cubicBezTo>
                    <a:pt x="4" y="7"/>
                    <a:pt x="4" y="7"/>
                    <a:pt x="4" y="7"/>
                  </a:cubicBezTo>
                  <a:cubicBezTo>
                    <a:pt x="2" y="5"/>
                    <a:pt x="1" y="3"/>
                    <a:pt x="0" y="0"/>
                  </a:cubicBezTo>
                  <a:cubicBezTo>
                    <a:pt x="0" y="0"/>
                    <a:pt x="0" y="0"/>
                    <a:pt x="0" y="0"/>
                  </a:cubicBezTo>
                </a:path>
              </a:pathLst>
            </a:custGeom>
            <a:solidFill>
              <a:srgbClr val="004C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ṥḷiďe"/>
            <p:cNvSpPr/>
            <p:nvPr>
              <p:custDataLst>
                <p:tags r:id="rId92"/>
              </p:custDataLst>
            </p:nvPr>
          </p:nvSpPr>
          <p:spPr bwMode="auto">
            <a:xfrm>
              <a:off x="6799263" y="5108576"/>
              <a:ext cx="42863" cy="31750"/>
            </a:xfrm>
            <a:custGeom>
              <a:avLst/>
              <a:gdLst>
                <a:gd name="T0" fmla="*/ 0 w 13"/>
                <a:gd name="T1" fmla="*/ 0 h 10"/>
                <a:gd name="T2" fmla="*/ 0 w 13"/>
                <a:gd name="T3" fmla="*/ 0 h 10"/>
                <a:gd name="T4" fmla="*/ 13 w 13"/>
                <a:gd name="T5" fmla="*/ 10 h 10"/>
                <a:gd name="T6" fmla="*/ 13 w 13"/>
                <a:gd name="T7" fmla="*/ 10 h 10"/>
                <a:gd name="T8" fmla="*/ 0 w 13"/>
                <a:gd name="T9" fmla="*/ 0 h 10"/>
              </a:gdLst>
              <a:ahLst/>
              <a:cxnLst>
                <a:cxn ang="0">
                  <a:pos x="T0" y="T1"/>
                </a:cxn>
                <a:cxn ang="0">
                  <a:pos x="T2" y="T3"/>
                </a:cxn>
                <a:cxn ang="0">
                  <a:pos x="T4" y="T5"/>
                </a:cxn>
                <a:cxn ang="0">
                  <a:pos x="T6" y="T7"/>
                </a:cxn>
                <a:cxn ang="0">
                  <a:pos x="T8" y="T9"/>
                </a:cxn>
              </a:cxnLst>
              <a:rect l="0" t="0" r="r" b="b"/>
              <a:pathLst>
                <a:path w="13" h="10">
                  <a:moveTo>
                    <a:pt x="0" y="0"/>
                  </a:moveTo>
                  <a:cubicBezTo>
                    <a:pt x="0" y="0"/>
                    <a:pt x="0" y="0"/>
                    <a:pt x="0" y="0"/>
                  </a:cubicBezTo>
                  <a:cubicBezTo>
                    <a:pt x="3" y="4"/>
                    <a:pt x="8" y="8"/>
                    <a:pt x="13" y="10"/>
                  </a:cubicBezTo>
                  <a:cubicBezTo>
                    <a:pt x="13" y="10"/>
                    <a:pt x="13" y="10"/>
                    <a:pt x="13" y="10"/>
                  </a:cubicBezTo>
                  <a:cubicBezTo>
                    <a:pt x="8" y="8"/>
                    <a:pt x="3" y="4"/>
                    <a:pt x="0" y="0"/>
                  </a:cubicBezTo>
                </a:path>
              </a:pathLst>
            </a:custGeom>
            <a:solidFill>
              <a:srgbClr val="003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ïSḷiḋè"/>
            <p:cNvSpPr/>
            <p:nvPr>
              <p:custDataLst>
                <p:tags r:id="rId93"/>
              </p:custDataLst>
            </p:nvPr>
          </p:nvSpPr>
          <p:spPr bwMode="auto">
            <a:xfrm>
              <a:off x="6784975" y="4411663"/>
              <a:ext cx="825500" cy="731838"/>
            </a:xfrm>
            <a:custGeom>
              <a:avLst/>
              <a:gdLst>
                <a:gd name="T0" fmla="*/ 214 w 250"/>
                <a:gd name="T1" fmla="*/ 0 h 222"/>
                <a:gd name="T2" fmla="*/ 183 w 250"/>
                <a:gd name="T3" fmla="*/ 0 h 222"/>
                <a:gd name="T4" fmla="*/ 158 w 250"/>
                <a:gd name="T5" fmla="*/ 61 h 222"/>
                <a:gd name="T6" fmla="*/ 178 w 250"/>
                <a:gd name="T7" fmla="*/ 96 h 222"/>
                <a:gd name="T8" fmla="*/ 156 w 250"/>
                <a:gd name="T9" fmla="*/ 132 h 222"/>
                <a:gd name="T10" fmla="*/ 156 w 250"/>
                <a:gd name="T11" fmla="*/ 175 h 222"/>
                <a:gd name="T12" fmla="*/ 119 w 250"/>
                <a:gd name="T13" fmla="*/ 175 h 222"/>
                <a:gd name="T14" fmla="*/ 119 w 250"/>
                <a:gd name="T15" fmla="*/ 132 h 222"/>
                <a:gd name="T16" fmla="*/ 115 w 250"/>
                <a:gd name="T17" fmla="*/ 129 h 222"/>
                <a:gd name="T18" fmla="*/ 2 w 250"/>
                <a:gd name="T19" fmla="*/ 204 h 222"/>
                <a:gd name="T20" fmla="*/ 0 w 250"/>
                <a:gd name="T21" fmla="*/ 204 h 222"/>
                <a:gd name="T22" fmla="*/ 4 w 250"/>
                <a:gd name="T23" fmla="*/ 211 h 222"/>
                <a:gd name="T24" fmla="*/ 17 w 250"/>
                <a:gd name="T25" fmla="*/ 221 h 222"/>
                <a:gd name="T26" fmla="*/ 17 w 250"/>
                <a:gd name="T27" fmla="*/ 221 h 222"/>
                <a:gd name="T28" fmla="*/ 26 w 250"/>
                <a:gd name="T29" fmla="*/ 222 h 222"/>
                <a:gd name="T30" fmla="*/ 250 w 250"/>
                <a:gd name="T31" fmla="*/ 222 h 222"/>
                <a:gd name="T32" fmla="*/ 250 w 250"/>
                <a:gd name="T33" fmla="*/ 222 h 222"/>
                <a:gd name="T34" fmla="*/ 205 w 250"/>
                <a:gd name="T35" fmla="*/ 222 h 222"/>
                <a:gd name="T36" fmla="*/ 233 w 250"/>
                <a:gd name="T37" fmla="*/ 209 h 222"/>
                <a:gd name="T38" fmla="*/ 214 w 250"/>
                <a:gd name="T3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0" h="222">
                  <a:moveTo>
                    <a:pt x="214" y="0"/>
                  </a:moveTo>
                  <a:cubicBezTo>
                    <a:pt x="183" y="0"/>
                    <a:pt x="183" y="0"/>
                    <a:pt x="183" y="0"/>
                  </a:cubicBezTo>
                  <a:cubicBezTo>
                    <a:pt x="177" y="21"/>
                    <a:pt x="168" y="41"/>
                    <a:pt x="158" y="61"/>
                  </a:cubicBezTo>
                  <a:cubicBezTo>
                    <a:pt x="170" y="68"/>
                    <a:pt x="178" y="81"/>
                    <a:pt x="178" y="96"/>
                  </a:cubicBezTo>
                  <a:cubicBezTo>
                    <a:pt x="178" y="111"/>
                    <a:pt x="169" y="125"/>
                    <a:pt x="156" y="132"/>
                  </a:cubicBezTo>
                  <a:cubicBezTo>
                    <a:pt x="156" y="175"/>
                    <a:pt x="156" y="175"/>
                    <a:pt x="156" y="175"/>
                  </a:cubicBezTo>
                  <a:cubicBezTo>
                    <a:pt x="119" y="175"/>
                    <a:pt x="119" y="175"/>
                    <a:pt x="119" y="175"/>
                  </a:cubicBezTo>
                  <a:cubicBezTo>
                    <a:pt x="119" y="132"/>
                    <a:pt x="119" y="132"/>
                    <a:pt x="119" y="132"/>
                  </a:cubicBezTo>
                  <a:cubicBezTo>
                    <a:pt x="118" y="131"/>
                    <a:pt x="116" y="130"/>
                    <a:pt x="115" y="129"/>
                  </a:cubicBezTo>
                  <a:cubicBezTo>
                    <a:pt x="88" y="163"/>
                    <a:pt x="47" y="204"/>
                    <a:pt x="2" y="204"/>
                  </a:cubicBezTo>
                  <a:cubicBezTo>
                    <a:pt x="1" y="204"/>
                    <a:pt x="1" y="204"/>
                    <a:pt x="0" y="204"/>
                  </a:cubicBezTo>
                  <a:cubicBezTo>
                    <a:pt x="1" y="207"/>
                    <a:pt x="2" y="209"/>
                    <a:pt x="4" y="211"/>
                  </a:cubicBezTo>
                  <a:cubicBezTo>
                    <a:pt x="7" y="215"/>
                    <a:pt x="12" y="219"/>
                    <a:pt x="17" y="221"/>
                  </a:cubicBezTo>
                  <a:cubicBezTo>
                    <a:pt x="17" y="221"/>
                    <a:pt x="17" y="221"/>
                    <a:pt x="17" y="221"/>
                  </a:cubicBezTo>
                  <a:cubicBezTo>
                    <a:pt x="20" y="222"/>
                    <a:pt x="23" y="222"/>
                    <a:pt x="26" y="222"/>
                  </a:cubicBezTo>
                  <a:cubicBezTo>
                    <a:pt x="250" y="222"/>
                    <a:pt x="250" y="222"/>
                    <a:pt x="250" y="222"/>
                  </a:cubicBezTo>
                  <a:cubicBezTo>
                    <a:pt x="250" y="222"/>
                    <a:pt x="250" y="222"/>
                    <a:pt x="250" y="222"/>
                  </a:cubicBezTo>
                  <a:cubicBezTo>
                    <a:pt x="205" y="222"/>
                    <a:pt x="205" y="222"/>
                    <a:pt x="205" y="222"/>
                  </a:cubicBezTo>
                  <a:cubicBezTo>
                    <a:pt x="211" y="217"/>
                    <a:pt x="221" y="213"/>
                    <a:pt x="233" y="209"/>
                  </a:cubicBezTo>
                  <a:cubicBezTo>
                    <a:pt x="214" y="0"/>
                    <a:pt x="214" y="0"/>
                    <a:pt x="214" y="0"/>
                  </a:cubicBezTo>
                </a:path>
              </a:pathLst>
            </a:custGeom>
            <a:solidFill>
              <a:srgbClr val="FF9C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sľiḍe"/>
            <p:cNvSpPr/>
            <p:nvPr>
              <p:custDataLst>
                <p:tags r:id="rId94"/>
              </p:custDataLst>
            </p:nvPr>
          </p:nvSpPr>
          <p:spPr bwMode="auto">
            <a:xfrm>
              <a:off x="7164388" y="4613276"/>
              <a:ext cx="207963" cy="376238"/>
            </a:xfrm>
            <a:custGeom>
              <a:avLst/>
              <a:gdLst>
                <a:gd name="T0" fmla="*/ 43 w 63"/>
                <a:gd name="T1" fmla="*/ 0 h 114"/>
                <a:gd name="T2" fmla="*/ 2 w 63"/>
                <a:gd name="T3" fmla="*/ 65 h 114"/>
                <a:gd name="T4" fmla="*/ 0 w 63"/>
                <a:gd name="T5" fmla="*/ 68 h 114"/>
                <a:gd name="T6" fmla="*/ 4 w 63"/>
                <a:gd name="T7" fmla="*/ 71 h 114"/>
                <a:gd name="T8" fmla="*/ 4 w 63"/>
                <a:gd name="T9" fmla="*/ 114 h 114"/>
                <a:gd name="T10" fmla="*/ 41 w 63"/>
                <a:gd name="T11" fmla="*/ 114 h 114"/>
                <a:gd name="T12" fmla="*/ 41 w 63"/>
                <a:gd name="T13" fmla="*/ 71 h 114"/>
                <a:gd name="T14" fmla="*/ 63 w 63"/>
                <a:gd name="T15" fmla="*/ 35 h 114"/>
                <a:gd name="T16" fmla="*/ 43 w 63"/>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4">
                  <a:moveTo>
                    <a:pt x="43" y="0"/>
                  </a:moveTo>
                  <a:cubicBezTo>
                    <a:pt x="32" y="23"/>
                    <a:pt x="18" y="45"/>
                    <a:pt x="2" y="65"/>
                  </a:cubicBezTo>
                  <a:cubicBezTo>
                    <a:pt x="1" y="66"/>
                    <a:pt x="1" y="67"/>
                    <a:pt x="0" y="68"/>
                  </a:cubicBezTo>
                  <a:cubicBezTo>
                    <a:pt x="1" y="69"/>
                    <a:pt x="3" y="70"/>
                    <a:pt x="4" y="71"/>
                  </a:cubicBezTo>
                  <a:cubicBezTo>
                    <a:pt x="4" y="114"/>
                    <a:pt x="4" y="114"/>
                    <a:pt x="4" y="114"/>
                  </a:cubicBezTo>
                  <a:cubicBezTo>
                    <a:pt x="41" y="114"/>
                    <a:pt x="41" y="114"/>
                    <a:pt x="41" y="114"/>
                  </a:cubicBezTo>
                  <a:cubicBezTo>
                    <a:pt x="41" y="71"/>
                    <a:pt x="41" y="71"/>
                    <a:pt x="41" y="71"/>
                  </a:cubicBezTo>
                  <a:cubicBezTo>
                    <a:pt x="54" y="64"/>
                    <a:pt x="63" y="50"/>
                    <a:pt x="63" y="35"/>
                  </a:cubicBezTo>
                  <a:cubicBezTo>
                    <a:pt x="63" y="20"/>
                    <a:pt x="55" y="7"/>
                    <a:pt x="43" y="0"/>
                  </a:cubicBezTo>
                </a:path>
              </a:pathLst>
            </a:custGeom>
            <a:solidFill>
              <a:srgbClr val="F963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ṧļiḑê"/>
            <p:cNvSpPr/>
            <p:nvPr>
              <p:custDataLst>
                <p:tags r:id="rId95"/>
              </p:custDataLst>
            </p:nvPr>
          </p:nvSpPr>
          <p:spPr bwMode="auto">
            <a:xfrm>
              <a:off x="7656513" y="4860926"/>
              <a:ext cx="42863" cy="269875"/>
            </a:xfrm>
            <a:custGeom>
              <a:avLst/>
              <a:gdLst>
                <a:gd name="T0" fmla="*/ 13 w 13"/>
                <a:gd name="T1" fmla="*/ 0 h 82"/>
                <a:gd name="T2" fmla="*/ 13 w 13"/>
                <a:gd name="T3" fmla="*/ 59 h 82"/>
                <a:gd name="T4" fmla="*/ 0 w 13"/>
                <a:gd name="T5" fmla="*/ 82 h 82"/>
                <a:gd name="T6" fmla="*/ 0 w 13"/>
                <a:gd name="T7" fmla="*/ 82 h 82"/>
                <a:gd name="T8" fmla="*/ 13 w 13"/>
                <a:gd name="T9" fmla="*/ 59 h 82"/>
                <a:gd name="T10" fmla="*/ 13 w 13"/>
                <a:gd name="T11" fmla="*/ 0 h 82"/>
                <a:gd name="T12" fmla="*/ 13 w 1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13" y="0"/>
                  </a:moveTo>
                  <a:cubicBezTo>
                    <a:pt x="13" y="59"/>
                    <a:pt x="13" y="59"/>
                    <a:pt x="13" y="59"/>
                  </a:cubicBezTo>
                  <a:cubicBezTo>
                    <a:pt x="13" y="68"/>
                    <a:pt x="8" y="77"/>
                    <a:pt x="0" y="82"/>
                  </a:cubicBezTo>
                  <a:cubicBezTo>
                    <a:pt x="0" y="82"/>
                    <a:pt x="0" y="82"/>
                    <a:pt x="0" y="82"/>
                  </a:cubicBezTo>
                  <a:cubicBezTo>
                    <a:pt x="8" y="77"/>
                    <a:pt x="13" y="69"/>
                    <a:pt x="13" y="59"/>
                  </a:cubicBezTo>
                  <a:cubicBezTo>
                    <a:pt x="13" y="0"/>
                    <a:pt x="13" y="0"/>
                    <a:pt x="13" y="0"/>
                  </a:cubicBezTo>
                  <a:cubicBezTo>
                    <a:pt x="13" y="0"/>
                    <a:pt x="13" y="0"/>
                    <a:pt x="13" y="0"/>
                  </a:cubicBezTo>
                </a:path>
              </a:pathLst>
            </a:custGeom>
            <a:solidFill>
              <a:srgbClr val="FFE0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sļîḍè"/>
            <p:cNvSpPr/>
            <p:nvPr>
              <p:custDataLst>
                <p:tags r:id="rId96"/>
              </p:custDataLst>
            </p:nvPr>
          </p:nvSpPr>
          <p:spPr bwMode="auto">
            <a:xfrm>
              <a:off x="7662863" y="4429126"/>
              <a:ext cx="36513" cy="217488"/>
            </a:xfrm>
            <a:custGeom>
              <a:avLst/>
              <a:gdLst>
                <a:gd name="T0" fmla="*/ 0 w 11"/>
                <a:gd name="T1" fmla="*/ 0 h 66"/>
                <a:gd name="T2" fmla="*/ 0 w 11"/>
                <a:gd name="T3" fmla="*/ 0 h 66"/>
                <a:gd name="T4" fmla="*/ 11 w 11"/>
                <a:gd name="T5" fmla="*/ 22 h 66"/>
                <a:gd name="T6" fmla="*/ 11 w 11"/>
                <a:gd name="T7" fmla="*/ 66 h 66"/>
                <a:gd name="T8" fmla="*/ 11 w 11"/>
                <a:gd name="T9" fmla="*/ 22 h 66"/>
                <a:gd name="T10" fmla="*/ 0 w 11"/>
                <a:gd name="T11" fmla="*/ 0 h 66"/>
              </a:gdLst>
              <a:ahLst/>
              <a:cxnLst>
                <a:cxn ang="0">
                  <a:pos x="T0" y="T1"/>
                </a:cxn>
                <a:cxn ang="0">
                  <a:pos x="T2" y="T3"/>
                </a:cxn>
                <a:cxn ang="0">
                  <a:pos x="T4" y="T5"/>
                </a:cxn>
                <a:cxn ang="0">
                  <a:pos x="T6" y="T7"/>
                </a:cxn>
                <a:cxn ang="0">
                  <a:pos x="T8" y="T9"/>
                </a:cxn>
                <a:cxn ang="0">
                  <a:pos x="T10" y="T11"/>
                </a:cxn>
              </a:cxnLst>
              <a:rect l="0" t="0" r="r" b="b"/>
              <a:pathLst>
                <a:path w="11" h="66">
                  <a:moveTo>
                    <a:pt x="0" y="0"/>
                  </a:moveTo>
                  <a:cubicBezTo>
                    <a:pt x="0" y="0"/>
                    <a:pt x="0" y="0"/>
                    <a:pt x="0" y="0"/>
                  </a:cubicBezTo>
                  <a:cubicBezTo>
                    <a:pt x="6" y="5"/>
                    <a:pt x="11" y="13"/>
                    <a:pt x="11" y="22"/>
                  </a:cubicBezTo>
                  <a:cubicBezTo>
                    <a:pt x="11" y="66"/>
                    <a:pt x="11" y="66"/>
                    <a:pt x="11" y="66"/>
                  </a:cubicBezTo>
                  <a:cubicBezTo>
                    <a:pt x="11" y="22"/>
                    <a:pt x="11" y="22"/>
                    <a:pt x="11" y="22"/>
                  </a:cubicBezTo>
                  <a:cubicBezTo>
                    <a:pt x="11" y="13"/>
                    <a:pt x="6" y="5"/>
                    <a:pt x="0" y="0"/>
                  </a:cubicBezTo>
                </a:path>
              </a:pathLst>
            </a:custGeom>
            <a:solidFill>
              <a:srgbClr val="003F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iśļîḑê"/>
            <p:cNvSpPr/>
            <p:nvPr>
              <p:custDataLst>
                <p:tags r:id="rId97"/>
              </p:custDataLst>
            </p:nvPr>
          </p:nvSpPr>
          <p:spPr bwMode="auto">
            <a:xfrm>
              <a:off x="7656513" y="4429126"/>
              <a:ext cx="42863" cy="701675"/>
            </a:xfrm>
            <a:custGeom>
              <a:avLst/>
              <a:gdLst>
                <a:gd name="T0" fmla="*/ 2 w 13"/>
                <a:gd name="T1" fmla="*/ 0 h 213"/>
                <a:gd name="T2" fmla="*/ 0 w 13"/>
                <a:gd name="T3" fmla="*/ 203 h 213"/>
                <a:gd name="T4" fmla="*/ 0 w 13"/>
                <a:gd name="T5" fmla="*/ 203 h 213"/>
                <a:gd name="T6" fmla="*/ 0 w 13"/>
                <a:gd name="T7" fmla="*/ 213 h 213"/>
                <a:gd name="T8" fmla="*/ 13 w 13"/>
                <a:gd name="T9" fmla="*/ 190 h 213"/>
                <a:gd name="T10" fmla="*/ 13 w 13"/>
                <a:gd name="T11" fmla="*/ 131 h 213"/>
                <a:gd name="T12" fmla="*/ 13 w 13"/>
                <a:gd name="T13" fmla="*/ 66 h 213"/>
                <a:gd name="T14" fmla="*/ 13 w 13"/>
                <a:gd name="T15" fmla="*/ 22 h 213"/>
                <a:gd name="T16" fmla="*/ 2 w 13"/>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13">
                  <a:moveTo>
                    <a:pt x="2" y="0"/>
                  </a:moveTo>
                  <a:cubicBezTo>
                    <a:pt x="0" y="203"/>
                    <a:pt x="0" y="203"/>
                    <a:pt x="0" y="203"/>
                  </a:cubicBezTo>
                  <a:cubicBezTo>
                    <a:pt x="0" y="203"/>
                    <a:pt x="0" y="203"/>
                    <a:pt x="0" y="203"/>
                  </a:cubicBezTo>
                  <a:cubicBezTo>
                    <a:pt x="0" y="213"/>
                    <a:pt x="0" y="213"/>
                    <a:pt x="0" y="213"/>
                  </a:cubicBezTo>
                  <a:cubicBezTo>
                    <a:pt x="8" y="208"/>
                    <a:pt x="13" y="199"/>
                    <a:pt x="13" y="190"/>
                  </a:cubicBezTo>
                  <a:cubicBezTo>
                    <a:pt x="13" y="131"/>
                    <a:pt x="13" y="131"/>
                    <a:pt x="13" y="131"/>
                  </a:cubicBezTo>
                  <a:cubicBezTo>
                    <a:pt x="13" y="66"/>
                    <a:pt x="13" y="66"/>
                    <a:pt x="13" y="66"/>
                  </a:cubicBezTo>
                  <a:cubicBezTo>
                    <a:pt x="13" y="22"/>
                    <a:pt x="13" y="22"/>
                    <a:pt x="13" y="22"/>
                  </a:cubicBezTo>
                  <a:cubicBezTo>
                    <a:pt x="13" y="13"/>
                    <a:pt x="8" y="5"/>
                    <a:pt x="2" y="0"/>
                  </a:cubicBezTo>
                </a:path>
              </a:pathLst>
            </a:custGeom>
            <a:solidFill>
              <a:srgbClr val="FF9C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îṧḷïḋê"/>
            <p:cNvSpPr/>
            <p:nvPr>
              <p:custDataLst>
                <p:tags r:id="rId98"/>
              </p:custDataLst>
            </p:nvPr>
          </p:nvSpPr>
          <p:spPr bwMode="auto">
            <a:xfrm>
              <a:off x="7329488" y="3894138"/>
              <a:ext cx="82550" cy="98425"/>
            </a:xfrm>
            <a:custGeom>
              <a:avLst/>
              <a:gdLst>
                <a:gd name="T0" fmla="*/ 0 w 25"/>
                <a:gd name="T1" fmla="*/ 6 h 30"/>
                <a:gd name="T2" fmla="*/ 5 w 25"/>
                <a:gd name="T3" fmla="*/ 24 h 30"/>
                <a:gd name="T4" fmla="*/ 7 w 25"/>
                <a:gd name="T5" fmla="*/ 28 h 30"/>
                <a:gd name="T6" fmla="*/ 14 w 25"/>
                <a:gd name="T7" fmla="*/ 30 h 30"/>
                <a:gd name="T8" fmla="*/ 21 w 25"/>
                <a:gd name="T9" fmla="*/ 28 h 30"/>
                <a:gd name="T10" fmla="*/ 24 w 25"/>
                <a:gd name="T11" fmla="*/ 23 h 30"/>
                <a:gd name="T12" fmla="*/ 21 w 25"/>
                <a:gd name="T13" fmla="*/ 10 h 30"/>
                <a:gd name="T14" fmla="*/ 12 w 25"/>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0">
                  <a:moveTo>
                    <a:pt x="0" y="6"/>
                  </a:moveTo>
                  <a:cubicBezTo>
                    <a:pt x="1" y="12"/>
                    <a:pt x="3" y="18"/>
                    <a:pt x="5" y="24"/>
                  </a:cubicBezTo>
                  <a:cubicBezTo>
                    <a:pt x="5" y="26"/>
                    <a:pt x="6" y="27"/>
                    <a:pt x="7" y="28"/>
                  </a:cubicBezTo>
                  <a:cubicBezTo>
                    <a:pt x="9" y="30"/>
                    <a:pt x="11" y="30"/>
                    <a:pt x="14" y="30"/>
                  </a:cubicBezTo>
                  <a:cubicBezTo>
                    <a:pt x="16" y="30"/>
                    <a:pt x="19" y="29"/>
                    <a:pt x="21" y="28"/>
                  </a:cubicBezTo>
                  <a:cubicBezTo>
                    <a:pt x="22" y="27"/>
                    <a:pt x="23" y="25"/>
                    <a:pt x="24" y="23"/>
                  </a:cubicBezTo>
                  <a:cubicBezTo>
                    <a:pt x="25" y="19"/>
                    <a:pt x="23" y="14"/>
                    <a:pt x="21" y="10"/>
                  </a:cubicBezTo>
                  <a:cubicBezTo>
                    <a:pt x="19" y="6"/>
                    <a:pt x="15" y="3"/>
                    <a:pt x="12" y="0"/>
                  </a:cubicBezTo>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ŝľïḋè"/>
            <p:cNvSpPr/>
            <p:nvPr>
              <p:custDataLst>
                <p:tags r:id="rId99"/>
              </p:custDataLst>
            </p:nvPr>
          </p:nvSpPr>
          <p:spPr bwMode="auto">
            <a:xfrm>
              <a:off x="8415338" y="3128963"/>
              <a:ext cx="79375" cy="115888"/>
            </a:xfrm>
            <a:custGeom>
              <a:avLst/>
              <a:gdLst>
                <a:gd name="T0" fmla="*/ 0 w 24"/>
                <a:gd name="T1" fmla="*/ 27 h 35"/>
                <a:gd name="T2" fmla="*/ 9 w 24"/>
                <a:gd name="T3" fmla="*/ 2 h 35"/>
                <a:gd name="T4" fmla="*/ 10 w 24"/>
                <a:gd name="T5" fmla="*/ 11 h 35"/>
                <a:gd name="T6" fmla="*/ 20 w 24"/>
                <a:gd name="T7" fmla="*/ 1 h 35"/>
                <a:gd name="T8" fmla="*/ 21 w 24"/>
                <a:gd name="T9" fmla="*/ 0 h 35"/>
                <a:gd name="T10" fmla="*/ 22 w 24"/>
                <a:gd name="T11" fmla="*/ 2 h 35"/>
                <a:gd name="T12" fmla="*/ 20 w 24"/>
                <a:gd name="T13" fmla="*/ 22 h 35"/>
                <a:gd name="T14" fmla="*/ 6 w 2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0" y="27"/>
                  </a:moveTo>
                  <a:cubicBezTo>
                    <a:pt x="2" y="18"/>
                    <a:pt x="5" y="10"/>
                    <a:pt x="9" y="2"/>
                  </a:cubicBezTo>
                  <a:cubicBezTo>
                    <a:pt x="10" y="4"/>
                    <a:pt x="10" y="8"/>
                    <a:pt x="10" y="11"/>
                  </a:cubicBezTo>
                  <a:cubicBezTo>
                    <a:pt x="12" y="6"/>
                    <a:pt x="15" y="3"/>
                    <a:pt x="20" y="1"/>
                  </a:cubicBezTo>
                  <a:cubicBezTo>
                    <a:pt x="20" y="0"/>
                    <a:pt x="21" y="0"/>
                    <a:pt x="21" y="0"/>
                  </a:cubicBezTo>
                  <a:cubicBezTo>
                    <a:pt x="22" y="1"/>
                    <a:pt x="22" y="1"/>
                    <a:pt x="22" y="2"/>
                  </a:cubicBezTo>
                  <a:cubicBezTo>
                    <a:pt x="24" y="8"/>
                    <a:pt x="23" y="16"/>
                    <a:pt x="20" y="22"/>
                  </a:cubicBezTo>
                  <a:cubicBezTo>
                    <a:pt x="17" y="28"/>
                    <a:pt x="12" y="32"/>
                    <a:pt x="6" y="35"/>
                  </a:cubicBezTo>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ṡḻïḋê"/>
            <p:cNvSpPr/>
            <p:nvPr>
              <p:custDataLst>
                <p:tags r:id="rId100"/>
              </p:custDataLst>
            </p:nvPr>
          </p:nvSpPr>
          <p:spPr bwMode="auto">
            <a:xfrm>
              <a:off x="7742238" y="5094288"/>
              <a:ext cx="198438" cy="49213"/>
            </a:xfrm>
            <a:custGeom>
              <a:avLst/>
              <a:gdLst>
                <a:gd name="T0" fmla="*/ 24 w 60"/>
                <a:gd name="T1" fmla="*/ 0 h 15"/>
                <a:gd name="T2" fmla="*/ 60 w 60"/>
                <a:gd name="T3" fmla="*/ 15 h 15"/>
                <a:gd name="T4" fmla="*/ 0 w 60"/>
                <a:gd name="T5" fmla="*/ 15 h 15"/>
                <a:gd name="T6" fmla="*/ 1 w 60"/>
                <a:gd name="T7" fmla="*/ 1 h 15"/>
                <a:gd name="T8" fmla="*/ 24 w 60"/>
                <a:gd name="T9" fmla="*/ 0 h 15"/>
              </a:gdLst>
              <a:ahLst/>
              <a:cxnLst>
                <a:cxn ang="0">
                  <a:pos x="T0" y="T1"/>
                </a:cxn>
                <a:cxn ang="0">
                  <a:pos x="T2" y="T3"/>
                </a:cxn>
                <a:cxn ang="0">
                  <a:pos x="T4" y="T5"/>
                </a:cxn>
                <a:cxn ang="0">
                  <a:pos x="T6" y="T7"/>
                </a:cxn>
                <a:cxn ang="0">
                  <a:pos x="T8" y="T9"/>
                </a:cxn>
              </a:cxnLst>
              <a:rect l="0" t="0" r="r" b="b"/>
              <a:pathLst>
                <a:path w="60" h="15">
                  <a:moveTo>
                    <a:pt x="24" y="0"/>
                  </a:moveTo>
                  <a:cubicBezTo>
                    <a:pt x="40" y="4"/>
                    <a:pt x="53" y="9"/>
                    <a:pt x="60" y="15"/>
                  </a:cubicBezTo>
                  <a:cubicBezTo>
                    <a:pt x="0" y="15"/>
                    <a:pt x="0" y="15"/>
                    <a:pt x="0" y="15"/>
                  </a:cubicBezTo>
                  <a:cubicBezTo>
                    <a:pt x="1" y="1"/>
                    <a:pt x="1" y="1"/>
                    <a:pt x="1" y="1"/>
                  </a:cubicBezTo>
                  <a:cubicBezTo>
                    <a:pt x="24" y="0"/>
                    <a:pt x="24" y="0"/>
                    <a:pt x="24" y="0"/>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sḻïḑê"/>
            <p:cNvSpPr/>
            <p:nvPr>
              <p:custDataLst>
                <p:tags r:id="rId101"/>
              </p:custDataLst>
            </p:nvPr>
          </p:nvSpPr>
          <p:spPr bwMode="auto">
            <a:xfrm>
              <a:off x="7461250" y="5094288"/>
              <a:ext cx="198438" cy="49213"/>
            </a:xfrm>
            <a:custGeom>
              <a:avLst/>
              <a:gdLst>
                <a:gd name="T0" fmla="*/ 36 w 60"/>
                <a:gd name="T1" fmla="*/ 0 h 15"/>
                <a:gd name="T2" fmla="*/ 0 w 60"/>
                <a:gd name="T3" fmla="*/ 15 h 15"/>
                <a:gd name="T4" fmla="*/ 60 w 60"/>
                <a:gd name="T5" fmla="*/ 15 h 15"/>
                <a:gd name="T6" fmla="*/ 59 w 60"/>
                <a:gd name="T7" fmla="*/ 1 h 15"/>
                <a:gd name="T8" fmla="*/ 36 w 60"/>
                <a:gd name="T9" fmla="*/ 0 h 15"/>
              </a:gdLst>
              <a:ahLst/>
              <a:cxnLst>
                <a:cxn ang="0">
                  <a:pos x="T0" y="T1"/>
                </a:cxn>
                <a:cxn ang="0">
                  <a:pos x="T2" y="T3"/>
                </a:cxn>
                <a:cxn ang="0">
                  <a:pos x="T4" y="T5"/>
                </a:cxn>
                <a:cxn ang="0">
                  <a:pos x="T6" y="T7"/>
                </a:cxn>
                <a:cxn ang="0">
                  <a:pos x="T8" y="T9"/>
                </a:cxn>
              </a:cxnLst>
              <a:rect l="0" t="0" r="r" b="b"/>
              <a:pathLst>
                <a:path w="60" h="15">
                  <a:moveTo>
                    <a:pt x="36" y="0"/>
                  </a:moveTo>
                  <a:cubicBezTo>
                    <a:pt x="20" y="4"/>
                    <a:pt x="7" y="9"/>
                    <a:pt x="0" y="15"/>
                  </a:cubicBezTo>
                  <a:cubicBezTo>
                    <a:pt x="60" y="15"/>
                    <a:pt x="60" y="15"/>
                    <a:pt x="60" y="15"/>
                  </a:cubicBezTo>
                  <a:cubicBezTo>
                    <a:pt x="59" y="1"/>
                    <a:pt x="59" y="1"/>
                    <a:pt x="59" y="1"/>
                  </a:cubicBezTo>
                  <a:cubicBezTo>
                    <a:pt x="36" y="0"/>
                    <a:pt x="36" y="0"/>
                    <a:pt x="36" y="0"/>
                  </a:cubicBezTo>
                </a:path>
              </a:pathLst>
            </a:custGeom>
            <a:solidFill>
              <a:srgbClr val="508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śļíde"/>
            <p:cNvSpPr/>
            <p:nvPr>
              <p:custDataLst>
                <p:tags r:id="rId102"/>
              </p:custDataLst>
            </p:nvPr>
          </p:nvSpPr>
          <p:spPr bwMode="auto">
            <a:xfrm>
              <a:off x="7445375" y="3913188"/>
              <a:ext cx="477838" cy="1198563"/>
            </a:xfrm>
            <a:custGeom>
              <a:avLst/>
              <a:gdLst>
                <a:gd name="T0" fmla="*/ 145 w 145"/>
                <a:gd name="T1" fmla="*/ 9 h 363"/>
                <a:gd name="T2" fmla="*/ 117 w 145"/>
                <a:gd name="T3" fmla="*/ 361 h 363"/>
                <a:gd name="T4" fmla="*/ 104 w 145"/>
                <a:gd name="T5" fmla="*/ 363 h 363"/>
                <a:gd name="T6" fmla="*/ 96 w 145"/>
                <a:gd name="T7" fmla="*/ 362 h 363"/>
                <a:gd name="T8" fmla="*/ 90 w 145"/>
                <a:gd name="T9" fmla="*/ 361 h 363"/>
                <a:gd name="T10" fmla="*/ 79 w 145"/>
                <a:gd name="T11" fmla="*/ 95 h 363"/>
                <a:gd name="T12" fmla="*/ 66 w 145"/>
                <a:gd name="T13" fmla="*/ 95 h 363"/>
                <a:gd name="T14" fmla="*/ 64 w 145"/>
                <a:gd name="T15" fmla="*/ 361 h 363"/>
                <a:gd name="T16" fmla="*/ 49 w 145"/>
                <a:gd name="T17" fmla="*/ 363 h 363"/>
                <a:gd name="T18" fmla="*/ 34 w 145"/>
                <a:gd name="T19" fmla="*/ 361 h 363"/>
                <a:gd name="T20" fmla="*/ 0 w 145"/>
                <a:gd name="T21" fmla="*/ 0 h 363"/>
                <a:gd name="T22" fmla="*/ 145 w 145"/>
                <a:gd name="T23" fmla="*/ 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363">
                  <a:moveTo>
                    <a:pt x="145" y="9"/>
                  </a:moveTo>
                  <a:cubicBezTo>
                    <a:pt x="117" y="361"/>
                    <a:pt x="117" y="361"/>
                    <a:pt x="117" y="361"/>
                  </a:cubicBezTo>
                  <a:cubicBezTo>
                    <a:pt x="117" y="361"/>
                    <a:pt x="107" y="363"/>
                    <a:pt x="104" y="363"/>
                  </a:cubicBezTo>
                  <a:cubicBezTo>
                    <a:pt x="102" y="363"/>
                    <a:pt x="99" y="363"/>
                    <a:pt x="96" y="362"/>
                  </a:cubicBezTo>
                  <a:cubicBezTo>
                    <a:pt x="93" y="361"/>
                    <a:pt x="90" y="361"/>
                    <a:pt x="90" y="361"/>
                  </a:cubicBezTo>
                  <a:cubicBezTo>
                    <a:pt x="79" y="95"/>
                    <a:pt x="79" y="95"/>
                    <a:pt x="79" y="95"/>
                  </a:cubicBezTo>
                  <a:cubicBezTo>
                    <a:pt x="66" y="95"/>
                    <a:pt x="66" y="95"/>
                    <a:pt x="66" y="95"/>
                  </a:cubicBezTo>
                  <a:cubicBezTo>
                    <a:pt x="64" y="361"/>
                    <a:pt x="64" y="361"/>
                    <a:pt x="64" y="361"/>
                  </a:cubicBezTo>
                  <a:cubicBezTo>
                    <a:pt x="64" y="361"/>
                    <a:pt x="57" y="363"/>
                    <a:pt x="49" y="363"/>
                  </a:cubicBezTo>
                  <a:cubicBezTo>
                    <a:pt x="42" y="363"/>
                    <a:pt x="34" y="361"/>
                    <a:pt x="34" y="361"/>
                  </a:cubicBezTo>
                  <a:cubicBezTo>
                    <a:pt x="0" y="0"/>
                    <a:pt x="0" y="0"/>
                    <a:pt x="0" y="0"/>
                  </a:cubicBezTo>
                  <a:cubicBezTo>
                    <a:pt x="145" y="9"/>
                    <a:pt x="145" y="9"/>
                    <a:pt x="145" y="9"/>
                  </a:cubicBezTo>
                </a:path>
              </a:pathLst>
            </a:custGeom>
            <a:solidFill>
              <a:srgbClr val="2E2C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śľîḍé"/>
            <p:cNvSpPr/>
            <p:nvPr>
              <p:custDataLst>
                <p:tags r:id="rId103"/>
              </p:custDataLst>
            </p:nvPr>
          </p:nvSpPr>
          <p:spPr bwMode="auto">
            <a:xfrm>
              <a:off x="7589838" y="4289426"/>
              <a:ext cx="182563" cy="822325"/>
            </a:xfrm>
            <a:custGeom>
              <a:avLst/>
              <a:gdLst>
                <a:gd name="T0" fmla="*/ 36 w 55"/>
                <a:gd name="T1" fmla="*/ 3 h 249"/>
                <a:gd name="T2" fmla="*/ 46 w 55"/>
                <a:gd name="T3" fmla="*/ 247 h 249"/>
                <a:gd name="T4" fmla="*/ 52 w 55"/>
                <a:gd name="T5" fmla="*/ 248 h 249"/>
                <a:gd name="T6" fmla="*/ 55 w 55"/>
                <a:gd name="T7" fmla="*/ 249 h 249"/>
                <a:gd name="T8" fmla="*/ 50 w 55"/>
                <a:gd name="T9" fmla="*/ 3 h 249"/>
                <a:gd name="T10" fmla="*/ 36 w 55"/>
                <a:gd name="T11" fmla="*/ 3 h 249"/>
                <a:gd name="T12" fmla="*/ 0 w 55"/>
                <a:gd name="T13" fmla="*/ 0 h 249"/>
                <a:gd name="T14" fmla="*/ 8 w 55"/>
                <a:gd name="T15" fmla="*/ 249 h 249"/>
                <a:gd name="T16" fmla="*/ 20 w 55"/>
                <a:gd name="T17" fmla="*/ 247 h 249"/>
                <a:gd name="T18" fmla="*/ 20 w 55"/>
                <a:gd name="T19" fmla="*/ 247 h 249"/>
                <a:gd name="T20" fmla="*/ 20 w 55"/>
                <a:gd name="T21" fmla="*/ 247 h 249"/>
                <a:gd name="T22" fmla="*/ 22 w 55"/>
                <a:gd name="T23" fmla="*/ 2 h 249"/>
                <a:gd name="T24" fmla="*/ 0 w 5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49">
                  <a:moveTo>
                    <a:pt x="36" y="3"/>
                  </a:moveTo>
                  <a:cubicBezTo>
                    <a:pt x="46" y="247"/>
                    <a:pt x="46" y="247"/>
                    <a:pt x="46" y="247"/>
                  </a:cubicBezTo>
                  <a:cubicBezTo>
                    <a:pt x="46" y="247"/>
                    <a:pt x="49" y="247"/>
                    <a:pt x="52" y="248"/>
                  </a:cubicBezTo>
                  <a:cubicBezTo>
                    <a:pt x="53" y="248"/>
                    <a:pt x="54" y="248"/>
                    <a:pt x="55" y="249"/>
                  </a:cubicBezTo>
                  <a:cubicBezTo>
                    <a:pt x="55" y="204"/>
                    <a:pt x="53" y="91"/>
                    <a:pt x="50" y="3"/>
                  </a:cubicBezTo>
                  <a:cubicBezTo>
                    <a:pt x="46" y="3"/>
                    <a:pt x="41" y="3"/>
                    <a:pt x="36" y="3"/>
                  </a:cubicBezTo>
                  <a:moveTo>
                    <a:pt x="0" y="0"/>
                  </a:moveTo>
                  <a:cubicBezTo>
                    <a:pt x="2" y="92"/>
                    <a:pt x="7" y="207"/>
                    <a:pt x="8" y="249"/>
                  </a:cubicBezTo>
                  <a:cubicBezTo>
                    <a:pt x="14" y="248"/>
                    <a:pt x="20" y="247"/>
                    <a:pt x="20" y="247"/>
                  </a:cubicBezTo>
                  <a:cubicBezTo>
                    <a:pt x="20" y="247"/>
                    <a:pt x="20" y="247"/>
                    <a:pt x="20" y="247"/>
                  </a:cubicBezTo>
                  <a:cubicBezTo>
                    <a:pt x="20" y="247"/>
                    <a:pt x="20" y="247"/>
                    <a:pt x="20" y="247"/>
                  </a:cubicBezTo>
                  <a:cubicBezTo>
                    <a:pt x="22" y="2"/>
                    <a:pt x="22" y="2"/>
                    <a:pt x="22" y="2"/>
                  </a:cubicBezTo>
                  <a:cubicBezTo>
                    <a:pt x="14" y="1"/>
                    <a:pt x="7" y="1"/>
                    <a:pt x="0" y="0"/>
                  </a:cubicBezTo>
                </a:path>
              </a:pathLst>
            </a:custGeom>
            <a:solidFill>
              <a:srgbClr val="272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ṥľïḍê"/>
            <p:cNvSpPr/>
            <p:nvPr>
              <p:custDataLst>
                <p:tags r:id="rId104"/>
              </p:custDataLst>
            </p:nvPr>
          </p:nvSpPr>
          <p:spPr bwMode="auto">
            <a:xfrm>
              <a:off x="7540625" y="2832101"/>
              <a:ext cx="327025" cy="358775"/>
            </a:xfrm>
            <a:custGeom>
              <a:avLst/>
              <a:gdLst>
                <a:gd name="T0" fmla="*/ 21 w 99"/>
                <a:gd name="T1" fmla="*/ 84 h 109"/>
                <a:gd name="T2" fmla="*/ 22 w 99"/>
                <a:gd name="T3" fmla="*/ 84 h 109"/>
                <a:gd name="T4" fmla="*/ 47 w 99"/>
                <a:gd name="T5" fmla="*/ 105 h 109"/>
                <a:gd name="T6" fmla="*/ 67 w 99"/>
                <a:gd name="T7" fmla="*/ 104 h 109"/>
                <a:gd name="T8" fmla="*/ 94 w 99"/>
                <a:gd name="T9" fmla="*/ 54 h 109"/>
                <a:gd name="T10" fmla="*/ 94 w 99"/>
                <a:gd name="T11" fmla="*/ 51 h 109"/>
                <a:gd name="T12" fmla="*/ 71 w 99"/>
                <a:gd name="T13" fmla="*/ 30 h 109"/>
                <a:gd name="T14" fmla="*/ 15 w 99"/>
                <a:gd name="T15" fmla="*/ 58 h 109"/>
                <a:gd name="T16" fmla="*/ 21 w 99"/>
                <a:gd name="T17"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9">
                  <a:moveTo>
                    <a:pt x="21" y="84"/>
                  </a:moveTo>
                  <a:cubicBezTo>
                    <a:pt x="22" y="84"/>
                    <a:pt x="22" y="84"/>
                    <a:pt x="22" y="84"/>
                  </a:cubicBezTo>
                  <a:cubicBezTo>
                    <a:pt x="24" y="96"/>
                    <a:pt x="35" y="102"/>
                    <a:pt x="47" y="105"/>
                  </a:cubicBezTo>
                  <a:cubicBezTo>
                    <a:pt x="57" y="108"/>
                    <a:pt x="59" y="109"/>
                    <a:pt x="67" y="104"/>
                  </a:cubicBezTo>
                  <a:cubicBezTo>
                    <a:pt x="84" y="91"/>
                    <a:pt x="99" y="76"/>
                    <a:pt x="94" y="54"/>
                  </a:cubicBezTo>
                  <a:cubicBezTo>
                    <a:pt x="94" y="53"/>
                    <a:pt x="94" y="52"/>
                    <a:pt x="94" y="51"/>
                  </a:cubicBezTo>
                  <a:cubicBezTo>
                    <a:pt x="90" y="43"/>
                    <a:pt x="81" y="39"/>
                    <a:pt x="71" y="30"/>
                  </a:cubicBezTo>
                  <a:cubicBezTo>
                    <a:pt x="39" y="0"/>
                    <a:pt x="0" y="41"/>
                    <a:pt x="15" y="58"/>
                  </a:cubicBezTo>
                  <a:cubicBezTo>
                    <a:pt x="17" y="61"/>
                    <a:pt x="21" y="73"/>
                    <a:pt x="21" y="84"/>
                  </a:cubicBezTo>
                </a:path>
              </a:pathLst>
            </a:custGeom>
            <a:solidFill>
              <a:srgbClr val="001F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îṥḻiḑe"/>
            <p:cNvSpPr/>
            <p:nvPr>
              <p:custDataLst>
                <p:tags r:id="rId105"/>
              </p:custDataLst>
            </p:nvPr>
          </p:nvSpPr>
          <p:spPr bwMode="auto">
            <a:xfrm>
              <a:off x="7418388" y="3214688"/>
              <a:ext cx="561975" cy="1131888"/>
            </a:xfrm>
            <a:custGeom>
              <a:avLst/>
              <a:gdLst>
                <a:gd name="T0" fmla="*/ 169 w 170"/>
                <a:gd name="T1" fmla="*/ 109 h 343"/>
                <a:gd name="T2" fmla="*/ 89 w 170"/>
                <a:gd name="T3" fmla="*/ 0 h 343"/>
                <a:gd name="T4" fmla="*/ 8 w 170"/>
                <a:gd name="T5" fmla="*/ 123 h 343"/>
                <a:gd name="T6" fmla="*/ 0 w 170"/>
                <a:gd name="T7" fmla="*/ 318 h 343"/>
                <a:gd name="T8" fmla="*/ 170 w 170"/>
                <a:gd name="T9" fmla="*/ 320 h 343"/>
                <a:gd name="T10" fmla="*/ 169 w 170"/>
                <a:gd name="T11" fmla="*/ 109 h 343"/>
              </a:gdLst>
              <a:ahLst/>
              <a:cxnLst>
                <a:cxn ang="0">
                  <a:pos x="T0" y="T1"/>
                </a:cxn>
                <a:cxn ang="0">
                  <a:pos x="T2" y="T3"/>
                </a:cxn>
                <a:cxn ang="0">
                  <a:pos x="T4" y="T5"/>
                </a:cxn>
                <a:cxn ang="0">
                  <a:pos x="T6" y="T7"/>
                </a:cxn>
                <a:cxn ang="0">
                  <a:pos x="T8" y="T9"/>
                </a:cxn>
                <a:cxn ang="0">
                  <a:pos x="T10" y="T11"/>
                </a:cxn>
              </a:cxnLst>
              <a:rect l="0" t="0" r="r" b="b"/>
              <a:pathLst>
                <a:path w="170" h="343">
                  <a:moveTo>
                    <a:pt x="169" y="109"/>
                  </a:moveTo>
                  <a:cubicBezTo>
                    <a:pt x="169" y="42"/>
                    <a:pt x="142" y="0"/>
                    <a:pt x="89" y="0"/>
                  </a:cubicBezTo>
                  <a:cubicBezTo>
                    <a:pt x="36" y="0"/>
                    <a:pt x="8" y="56"/>
                    <a:pt x="8" y="123"/>
                  </a:cubicBezTo>
                  <a:cubicBezTo>
                    <a:pt x="0" y="318"/>
                    <a:pt x="0" y="318"/>
                    <a:pt x="0" y="318"/>
                  </a:cubicBezTo>
                  <a:cubicBezTo>
                    <a:pt x="0" y="318"/>
                    <a:pt x="123" y="343"/>
                    <a:pt x="170" y="320"/>
                  </a:cubicBezTo>
                  <a:cubicBezTo>
                    <a:pt x="169" y="109"/>
                    <a:pt x="169" y="109"/>
                    <a:pt x="169" y="109"/>
                  </a:cubicBezTo>
                </a:path>
              </a:pathLst>
            </a:custGeom>
            <a:solidFill>
              <a:srgbClr val="8FC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ḻîḓé"/>
            <p:cNvSpPr/>
            <p:nvPr>
              <p:custDataLst>
                <p:tags r:id="rId106"/>
              </p:custDataLst>
            </p:nvPr>
          </p:nvSpPr>
          <p:spPr bwMode="auto">
            <a:xfrm>
              <a:off x="7975600" y="3567113"/>
              <a:ext cx="0" cy="6350"/>
            </a:xfrm>
            <a:custGeom>
              <a:avLst/>
              <a:gdLst>
                <a:gd name="T0" fmla="*/ 2 h 2"/>
                <a:gd name="T1" fmla="*/ 2 h 2"/>
                <a:gd name="T2" fmla="*/ 2 h 2"/>
                <a:gd name="T3" fmla="*/ 1 h 2"/>
                <a:gd name="T4" fmla="*/ 1 h 2"/>
                <a:gd name="T5" fmla="*/ 1 h 2"/>
                <a:gd name="T6" fmla="*/ 1 h 2"/>
                <a:gd name="T7" fmla="*/ 1 h 2"/>
                <a:gd name="T8" fmla="*/ 1 h 2"/>
                <a:gd name="T9" fmla="*/ 1 h 2"/>
                <a:gd name="T10" fmla="*/ 1 h 2"/>
                <a:gd name="T11" fmla="*/ 1 h 2"/>
                <a:gd name="T12" fmla="*/ 1 h 2"/>
                <a:gd name="T13" fmla="*/ 1 h 2"/>
                <a:gd name="T14" fmla="*/ 1 h 2"/>
                <a:gd name="T15" fmla="*/ 0 h 2"/>
                <a:gd name="T16" fmla="*/ 1 h 2"/>
                <a:gd name="T17"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C9D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ṧ1ide"/>
            <p:cNvSpPr/>
            <p:nvPr>
              <p:custDataLst>
                <p:tags r:id="rId107"/>
              </p:custDataLst>
            </p:nvPr>
          </p:nvSpPr>
          <p:spPr bwMode="auto">
            <a:xfrm>
              <a:off x="7561263" y="3409951"/>
              <a:ext cx="419100" cy="890588"/>
            </a:xfrm>
            <a:custGeom>
              <a:avLst/>
              <a:gdLst>
                <a:gd name="T0" fmla="*/ 120 w 127"/>
                <a:gd name="T1" fmla="*/ 0 h 270"/>
                <a:gd name="T2" fmla="*/ 1 w 127"/>
                <a:gd name="T3" fmla="*/ 266 h 270"/>
                <a:gd name="T4" fmla="*/ 0 w 127"/>
                <a:gd name="T5" fmla="*/ 266 h 270"/>
                <a:gd name="T6" fmla="*/ 65 w 127"/>
                <a:gd name="T7" fmla="*/ 270 h 270"/>
                <a:gd name="T8" fmla="*/ 127 w 127"/>
                <a:gd name="T9" fmla="*/ 261 h 270"/>
                <a:gd name="T10" fmla="*/ 126 w 127"/>
                <a:gd name="T11" fmla="*/ 50 h 270"/>
                <a:gd name="T12" fmla="*/ 126 w 127"/>
                <a:gd name="T13" fmla="*/ 50 h 270"/>
                <a:gd name="T14" fmla="*/ 126 w 127"/>
                <a:gd name="T15" fmla="*/ 50 h 270"/>
                <a:gd name="T16" fmla="*/ 126 w 127"/>
                <a:gd name="T17" fmla="*/ 50 h 270"/>
                <a:gd name="T18" fmla="*/ 126 w 127"/>
                <a:gd name="T19" fmla="*/ 49 h 270"/>
                <a:gd name="T20" fmla="*/ 126 w 127"/>
                <a:gd name="T21" fmla="*/ 49 h 270"/>
                <a:gd name="T22" fmla="*/ 126 w 127"/>
                <a:gd name="T23" fmla="*/ 49 h 270"/>
                <a:gd name="T24" fmla="*/ 126 w 127"/>
                <a:gd name="T25" fmla="*/ 49 h 270"/>
                <a:gd name="T26" fmla="*/ 126 w 127"/>
                <a:gd name="T27" fmla="*/ 49 h 270"/>
                <a:gd name="T28" fmla="*/ 126 w 127"/>
                <a:gd name="T29" fmla="*/ 49 h 270"/>
                <a:gd name="T30" fmla="*/ 126 w 127"/>
                <a:gd name="T31" fmla="*/ 49 h 270"/>
                <a:gd name="T32" fmla="*/ 126 w 127"/>
                <a:gd name="T33" fmla="*/ 49 h 270"/>
                <a:gd name="T34" fmla="*/ 126 w 127"/>
                <a:gd name="T35" fmla="*/ 49 h 270"/>
                <a:gd name="T36" fmla="*/ 126 w 127"/>
                <a:gd name="T37" fmla="*/ 48 h 270"/>
                <a:gd name="T38" fmla="*/ 120 w 127"/>
                <a:gd name="T3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270">
                  <a:moveTo>
                    <a:pt x="120" y="0"/>
                  </a:moveTo>
                  <a:cubicBezTo>
                    <a:pt x="115" y="73"/>
                    <a:pt x="109" y="266"/>
                    <a:pt x="1" y="266"/>
                  </a:cubicBezTo>
                  <a:cubicBezTo>
                    <a:pt x="1" y="266"/>
                    <a:pt x="1" y="266"/>
                    <a:pt x="0" y="266"/>
                  </a:cubicBezTo>
                  <a:cubicBezTo>
                    <a:pt x="20" y="268"/>
                    <a:pt x="43" y="270"/>
                    <a:pt x="65" y="270"/>
                  </a:cubicBezTo>
                  <a:cubicBezTo>
                    <a:pt x="89" y="270"/>
                    <a:pt x="112" y="268"/>
                    <a:pt x="127" y="261"/>
                  </a:cubicBezTo>
                  <a:cubicBezTo>
                    <a:pt x="126" y="50"/>
                    <a:pt x="126" y="50"/>
                    <a:pt x="126" y="50"/>
                  </a:cubicBezTo>
                  <a:cubicBezTo>
                    <a:pt x="126" y="50"/>
                    <a:pt x="126" y="50"/>
                    <a:pt x="126" y="50"/>
                  </a:cubicBezTo>
                  <a:cubicBezTo>
                    <a:pt x="126" y="50"/>
                    <a:pt x="126" y="50"/>
                    <a:pt x="126" y="50"/>
                  </a:cubicBezTo>
                  <a:cubicBezTo>
                    <a:pt x="126" y="50"/>
                    <a:pt x="126" y="50"/>
                    <a:pt x="126" y="50"/>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9"/>
                    <a:pt x="126" y="49"/>
                    <a:pt x="126" y="49"/>
                  </a:cubicBezTo>
                  <a:cubicBezTo>
                    <a:pt x="126" y="48"/>
                    <a:pt x="126" y="48"/>
                    <a:pt x="126" y="48"/>
                  </a:cubicBezTo>
                  <a:cubicBezTo>
                    <a:pt x="126" y="30"/>
                    <a:pt x="124" y="14"/>
                    <a:pt x="120" y="0"/>
                  </a:cubicBezTo>
                </a:path>
              </a:pathLst>
            </a:custGeom>
            <a:solidFill>
              <a:srgbClr val="7CB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śļídê"/>
            <p:cNvSpPr/>
            <p:nvPr>
              <p:custDataLst>
                <p:tags r:id="rId108"/>
              </p:custDataLst>
            </p:nvPr>
          </p:nvSpPr>
          <p:spPr bwMode="auto">
            <a:xfrm>
              <a:off x="7600950" y="2997201"/>
              <a:ext cx="254000" cy="250825"/>
            </a:xfrm>
            <a:custGeom>
              <a:avLst/>
              <a:gdLst>
                <a:gd name="T0" fmla="*/ 61 w 77"/>
                <a:gd name="T1" fmla="*/ 26 h 76"/>
                <a:gd name="T2" fmla="*/ 33 w 77"/>
                <a:gd name="T3" fmla="*/ 6 h 76"/>
                <a:gd name="T4" fmla="*/ 7 w 77"/>
                <a:gd name="T5" fmla="*/ 7 h 76"/>
                <a:gd name="T6" fmla="*/ 6 w 77"/>
                <a:gd name="T7" fmla="*/ 17 h 76"/>
                <a:gd name="T8" fmla="*/ 1 w 77"/>
                <a:gd name="T9" fmla="*/ 18 h 76"/>
                <a:gd name="T10" fmla="*/ 5 w 77"/>
                <a:gd name="T11" fmla="*/ 30 h 76"/>
                <a:gd name="T12" fmla="*/ 5 w 77"/>
                <a:gd name="T13" fmla="*/ 32 h 76"/>
                <a:gd name="T14" fmla="*/ 25 w 77"/>
                <a:gd name="T15" fmla="*/ 61 h 76"/>
                <a:gd name="T16" fmla="*/ 25 w 77"/>
                <a:gd name="T17" fmla="*/ 71 h 76"/>
                <a:gd name="T18" fmla="*/ 42 w 77"/>
                <a:gd name="T19" fmla="*/ 72 h 76"/>
                <a:gd name="T20" fmla="*/ 42 w 77"/>
                <a:gd name="T21" fmla="*/ 62 h 76"/>
                <a:gd name="T22" fmla="*/ 63 w 77"/>
                <a:gd name="T23" fmla="*/ 39 h 76"/>
                <a:gd name="T24" fmla="*/ 61 w 77"/>
                <a:gd name="T2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6">
                  <a:moveTo>
                    <a:pt x="61" y="26"/>
                  </a:moveTo>
                  <a:cubicBezTo>
                    <a:pt x="59" y="13"/>
                    <a:pt x="47" y="0"/>
                    <a:pt x="33" y="6"/>
                  </a:cubicBezTo>
                  <a:cubicBezTo>
                    <a:pt x="24" y="11"/>
                    <a:pt x="14" y="11"/>
                    <a:pt x="7" y="7"/>
                  </a:cubicBezTo>
                  <a:cubicBezTo>
                    <a:pt x="6" y="10"/>
                    <a:pt x="6" y="14"/>
                    <a:pt x="6" y="17"/>
                  </a:cubicBezTo>
                  <a:cubicBezTo>
                    <a:pt x="4" y="15"/>
                    <a:pt x="2" y="14"/>
                    <a:pt x="1" y="18"/>
                  </a:cubicBezTo>
                  <a:cubicBezTo>
                    <a:pt x="0" y="22"/>
                    <a:pt x="1" y="29"/>
                    <a:pt x="5" y="30"/>
                  </a:cubicBezTo>
                  <a:cubicBezTo>
                    <a:pt x="5" y="31"/>
                    <a:pt x="5" y="32"/>
                    <a:pt x="5" y="32"/>
                  </a:cubicBezTo>
                  <a:cubicBezTo>
                    <a:pt x="5" y="42"/>
                    <a:pt x="9" y="58"/>
                    <a:pt x="25" y="61"/>
                  </a:cubicBezTo>
                  <a:cubicBezTo>
                    <a:pt x="26" y="65"/>
                    <a:pt x="26" y="66"/>
                    <a:pt x="25" y="71"/>
                  </a:cubicBezTo>
                  <a:cubicBezTo>
                    <a:pt x="26" y="74"/>
                    <a:pt x="38" y="76"/>
                    <a:pt x="42" y="72"/>
                  </a:cubicBezTo>
                  <a:cubicBezTo>
                    <a:pt x="42" y="68"/>
                    <a:pt x="42" y="66"/>
                    <a:pt x="42" y="62"/>
                  </a:cubicBezTo>
                  <a:cubicBezTo>
                    <a:pt x="51" y="60"/>
                    <a:pt x="59" y="51"/>
                    <a:pt x="63" y="39"/>
                  </a:cubicBezTo>
                  <a:cubicBezTo>
                    <a:pt x="77" y="31"/>
                    <a:pt x="67" y="17"/>
                    <a:pt x="61" y="26"/>
                  </a:cubicBezTo>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ïṣḻiḑê"/>
            <p:cNvSpPr/>
            <p:nvPr>
              <p:custDataLst>
                <p:tags r:id="rId109"/>
              </p:custDataLst>
            </p:nvPr>
          </p:nvSpPr>
          <p:spPr bwMode="auto">
            <a:xfrm>
              <a:off x="7800975" y="3073401"/>
              <a:ext cx="11113" cy="9525"/>
            </a:xfrm>
            <a:custGeom>
              <a:avLst/>
              <a:gdLst>
                <a:gd name="T0" fmla="*/ 0 w 3"/>
                <a:gd name="T1" fmla="*/ 1 h 3"/>
                <a:gd name="T2" fmla="*/ 0 w 3"/>
                <a:gd name="T3" fmla="*/ 1 h 3"/>
                <a:gd name="T4" fmla="*/ 0 w 3"/>
                <a:gd name="T5" fmla="*/ 1 h 3"/>
                <a:gd name="T6" fmla="*/ 3 w 3"/>
                <a:gd name="T7" fmla="*/ 0 h 3"/>
                <a:gd name="T8" fmla="*/ 0 w 3"/>
                <a:gd name="T9" fmla="*/ 3 h 3"/>
                <a:gd name="T10" fmla="*/ 0 w 3"/>
                <a:gd name="T11" fmla="*/ 1 h 3"/>
                <a:gd name="T12" fmla="*/ 0 w 3"/>
                <a:gd name="T13" fmla="*/ 3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cubicBezTo>
                    <a:pt x="0" y="1"/>
                    <a:pt x="0" y="1"/>
                    <a:pt x="0" y="1"/>
                  </a:cubicBezTo>
                  <a:cubicBezTo>
                    <a:pt x="0" y="1"/>
                    <a:pt x="0" y="1"/>
                    <a:pt x="0" y="1"/>
                  </a:cubicBezTo>
                  <a:moveTo>
                    <a:pt x="3" y="0"/>
                  </a:moveTo>
                  <a:cubicBezTo>
                    <a:pt x="2" y="1"/>
                    <a:pt x="1" y="2"/>
                    <a:pt x="0" y="3"/>
                  </a:cubicBezTo>
                  <a:cubicBezTo>
                    <a:pt x="0" y="2"/>
                    <a:pt x="0" y="2"/>
                    <a:pt x="0" y="1"/>
                  </a:cubicBezTo>
                  <a:cubicBezTo>
                    <a:pt x="0" y="2"/>
                    <a:pt x="0" y="2"/>
                    <a:pt x="0" y="3"/>
                  </a:cubicBezTo>
                  <a:cubicBezTo>
                    <a:pt x="1" y="2"/>
                    <a:pt x="2" y="1"/>
                    <a:pt x="3" y="0"/>
                  </a:cubicBezTo>
                </a:path>
              </a:pathLst>
            </a:custGeom>
            <a:solidFill>
              <a:srgbClr val="001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sḷïḋe"/>
            <p:cNvSpPr/>
            <p:nvPr>
              <p:custDataLst>
                <p:tags r:id="rId110"/>
              </p:custDataLst>
            </p:nvPr>
          </p:nvSpPr>
          <p:spPr bwMode="auto">
            <a:xfrm>
              <a:off x="7758113" y="3141663"/>
              <a:ext cx="42863" cy="52388"/>
            </a:xfrm>
            <a:custGeom>
              <a:avLst/>
              <a:gdLst>
                <a:gd name="T0" fmla="*/ 13 w 13"/>
                <a:gd name="T1" fmla="*/ 0 h 16"/>
                <a:gd name="T2" fmla="*/ 13 w 13"/>
                <a:gd name="T3" fmla="*/ 0 h 16"/>
                <a:gd name="T4" fmla="*/ 0 w 13"/>
                <a:gd name="T5" fmla="*/ 16 h 16"/>
                <a:gd name="T6" fmla="*/ 0 w 13"/>
                <a:gd name="T7" fmla="*/ 16 h 16"/>
                <a:gd name="T8" fmla="*/ 13 w 13"/>
                <a:gd name="T9" fmla="*/ 0 h 16"/>
              </a:gdLst>
              <a:ahLst/>
              <a:cxnLst>
                <a:cxn ang="0">
                  <a:pos x="T0" y="T1"/>
                </a:cxn>
                <a:cxn ang="0">
                  <a:pos x="T2" y="T3"/>
                </a:cxn>
                <a:cxn ang="0">
                  <a:pos x="T4" y="T5"/>
                </a:cxn>
                <a:cxn ang="0">
                  <a:pos x="T6" y="T7"/>
                </a:cxn>
                <a:cxn ang="0">
                  <a:pos x="T8" y="T9"/>
                </a:cxn>
              </a:cxnLst>
              <a:rect l="0" t="0" r="r" b="b"/>
              <a:pathLst>
                <a:path w="13" h="16">
                  <a:moveTo>
                    <a:pt x="13" y="0"/>
                  </a:moveTo>
                  <a:cubicBezTo>
                    <a:pt x="13" y="0"/>
                    <a:pt x="13" y="0"/>
                    <a:pt x="13" y="0"/>
                  </a:cubicBezTo>
                  <a:cubicBezTo>
                    <a:pt x="10" y="7"/>
                    <a:pt x="5" y="13"/>
                    <a:pt x="0" y="16"/>
                  </a:cubicBezTo>
                  <a:cubicBezTo>
                    <a:pt x="0" y="16"/>
                    <a:pt x="0" y="16"/>
                    <a:pt x="0" y="16"/>
                  </a:cubicBezTo>
                  <a:cubicBezTo>
                    <a:pt x="5" y="13"/>
                    <a:pt x="10" y="7"/>
                    <a:pt x="13" y="0"/>
                  </a:cubicBezTo>
                </a:path>
              </a:pathLst>
            </a:custGeom>
            <a:solidFill>
              <a:srgbClr val="E8D7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ṥḷîdê"/>
            <p:cNvSpPr/>
            <p:nvPr>
              <p:custDataLst>
                <p:tags r:id="rId111"/>
              </p:custDataLst>
            </p:nvPr>
          </p:nvSpPr>
          <p:spPr bwMode="auto">
            <a:xfrm>
              <a:off x="7800975" y="3092451"/>
              <a:ext cx="30163" cy="49213"/>
            </a:xfrm>
            <a:custGeom>
              <a:avLst/>
              <a:gdLst>
                <a:gd name="T0" fmla="*/ 9 w 9"/>
                <a:gd name="T1" fmla="*/ 0 h 15"/>
                <a:gd name="T2" fmla="*/ 2 w 9"/>
                <a:gd name="T3" fmla="*/ 10 h 15"/>
                <a:gd name="T4" fmla="*/ 0 w 9"/>
                <a:gd name="T5" fmla="*/ 15 h 15"/>
                <a:gd name="T6" fmla="*/ 0 w 9"/>
                <a:gd name="T7" fmla="*/ 15 h 15"/>
                <a:gd name="T8" fmla="*/ 2 w 9"/>
                <a:gd name="T9" fmla="*/ 10 h 15"/>
                <a:gd name="T10" fmla="*/ 9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9" y="0"/>
                  </a:moveTo>
                  <a:cubicBezTo>
                    <a:pt x="9" y="4"/>
                    <a:pt x="7" y="7"/>
                    <a:pt x="2" y="10"/>
                  </a:cubicBezTo>
                  <a:cubicBezTo>
                    <a:pt x="1" y="12"/>
                    <a:pt x="1" y="13"/>
                    <a:pt x="0" y="15"/>
                  </a:cubicBezTo>
                  <a:cubicBezTo>
                    <a:pt x="0" y="15"/>
                    <a:pt x="0" y="15"/>
                    <a:pt x="0" y="15"/>
                  </a:cubicBezTo>
                  <a:cubicBezTo>
                    <a:pt x="1" y="13"/>
                    <a:pt x="1" y="12"/>
                    <a:pt x="2" y="10"/>
                  </a:cubicBezTo>
                  <a:cubicBezTo>
                    <a:pt x="7" y="7"/>
                    <a:pt x="9" y="4"/>
                    <a:pt x="9" y="0"/>
                  </a:cubicBezTo>
                </a:path>
              </a:pathLst>
            </a:custGeom>
            <a:solidFill>
              <a:srgbClr val="001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sļïḑé"/>
            <p:cNvSpPr/>
            <p:nvPr>
              <p:custDataLst>
                <p:tags r:id="rId112"/>
              </p:custDataLst>
            </p:nvPr>
          </p:nvSpPr>
          <p:spPr bwMode="auto">
            <a:xfrm>
              <a:off x="7681913" y="3198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ED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ľíḑe"/>
            <p:cNvSpPr/>
            <p:nvPr>
              <p:custDataLst>
                <p:tags r:id="rId113"/>
              </p:custDataLst>
            </p:nvPr>
          </p:nvSpPr>
          <p:spPr bwMode="auto">
            <a:xfrm>
              <a:off x="7675563" y="3036888"/>
              <a:ext cx="155575" cy="204788"/>
            </a:xfrm>
            <a:custGeom>
              <a:avLst/>
              <a:gdLst>
                <a:gd name="T0" fmla="*/ 31 w 47"/>
                <a:gd name="T1" fmla="*/ 0 h 62"/>
                <a:gd name="T2" fmla="*/ 0 w 47"/>
                <a:gd name="T3" fmla="*/ 49 h 62"/>
                <a:gd name="T4" fmla="*/ 2 w 47"/>
                <a:gd name="T5" fmla="*/ 49 h 62"/>
                <a:gd name="T6" fmla="*/ 2 w 47"/>
                <a:gd name="T7" fmla="*/ 49 h 62"/>
                <a:gd name="T8" fmla="*/ 2 w 47"/>
                <a:gd name="T9" fmla="*/ 49 h 62"/>
                <a:gd name="T10" fmla="*/ 3 w 47"/>
                <a:gd name="T11" fmla="*/ 53 h 62"/>
                <a:gd name="T12" fmla="*/ 2 w 47"/>
                <a:gd name="T13" fmla="*/ 59 h 62"/>
                <a:gd name="T14" fmla="*/ 12 w 47"/>
                <a:gd name="T15" fmla="*/ 62 h 62"/>
                <a:gd name="T16" fmla="*/ 19 w 47"/>
                <a:gd name="T17" fmla="*/ 61 h 62"/>
                <a:gd name="T18" fmla="*/ 19 w 47"/>
                <a:gd name="T19" fmla="*/ 61 h 62"/>
                <a:gd name="T20" fmla="*/ 19 w 47"/>
                <a:gd name="T21" fmla="*/ 60 h 62"/>
                <a:gd name="T22" fmla="*/ 19 w 47"/>
                <a:gd name="T23" fmla="*/ 60 h 62"/>
                <a:gd name="T24" fmla="*/ 19 w 47"/>
                <a:gd name="T25" fmla="*/ 60 h 62"/>
                <a:gd name="T26" fmla="*/ 19 w 47"/>
                <a:gd name="T27" fmla="*/ 60 h 62"/>
                <a:gd name="T28" fmla="*/ 19 w 47"/>
                <a:gd name="T29" fmla="*/ 60 h 62"/>
                <a:gd name="T30" fmla="*/ 19 w 47"/>
                <a:gd name="T31" fmla="*/ 60 h 62"/>
                <a:gd name="T32" fmla="*/ 19 w 47"/>
                <a:gd name="T33" fmla="*/ 60 h 62"/>
                <a:gd name="T34" fmla="*/ 19 w 47"/>
                <a:gd name="T35" fmla="*/ 53 h 62"/>
                <a:gd name="T36" fmla="*/ 19 w 47"/>
                <a:gd name="T37" fmla="*/ 50 h 62"/>
                <a:gd name="T38" fmla="*/ 20 w 47"/>
                <a:gd name="T39" fmla="*/ 50 h 62"/>
                <a:gd name="T40" fmla="*/ 25 w 47"/>
                <a:gd name="T41" fmla="*/ 48 h 62"/>
                <a:gd name="T42" fmla="*/ 38 w 47"/>
                <a:gd name="T43" fmla="*/ 32 h 62"/>
                <a:gd name="T44" fmla="*/ 40 w 47"/>
                <a:gd name="T45" fmla="*/ 27 h 62"/>
                <a:gd name="T46" fmla="*/ 47 w 47"/>
                <a:gd name="T47" fmla="*/ 17 h 62"/>
                <a:gd name="T48" fmla="*/ 42 w 47"/>
                <a:gd name="T49" fmla="*/ 11 h 62"/>
                <a:gd name="T50" fmla="*/ 41 w 47"/>
                <a:gd name="T51" fmla="*/ 11 h 62"/>
                <a:gd name="T52" fmla="*/ 38 w 47"/>
                <a:gd name="T53" fmla="*/ 14 h 62"/>
                <a:gd name="T54" fmla="*/ 38 w 47"/>
                <a:gd name="T55" fmla="*/ 12 h 62"/>
                <a:gd name="T56" fmla="*/ 38 w 47"/>
                <a:gd name="T57" fmla="*/ 12 h 62"/>
                <a:gd name="T58" fmla="*/ 38 w 47"/>
                <a:gd name="T59" fmla="*/ 12 h 62"/>
                <a:gd name="T60" fmla="*/ 31 w 47"/>
                <a:gd name="T6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62">
                  <a:moveTo>
                    <a:pt x="31" y="0"/>
                  </a:moveTo>
                  <a:cubicBezTo>
                    <a:pt x="32" y="23"/>
                    <a:pt x="22" y="44"/>
                    <a:pt x="0" y="49"/>
                  </a:cubicBezTo>
                  <a:cubicBezTo>
                    <a:pt x="1" y="49"/>
                    <a:pt x="1" y="49"/>
                    <a:pt x="2" y="49"/>
                  </a:cubicBezTo>
                  <a:cubicBezTo>
                    <a:pt x="2" y="49"/>
                    <a:pt x="2" y="49"/>
                    <a:pt x="2" y="49"/>
                  </a:cubicBezTo>
                  <a:cubicBezTo>
                    <a:pt x="2" y="49"/>
                    <a:pt x="2" y="49"/>
                    <a:pt x="2" y="49"/>
                  </a:cubicBezTo>
                  <a:cubicBezTo>
                    <a:pt x="3" y="51"/>
                    <a:pt x="3" y="52"/>
                    <a:pt x="3" y="53"/>
                  </a:cubicBezTo>
                  <a:cubicBezTo>
                    <a:pt x="3" y="54"/>
                    <a:pt x="2" y="56"/>
                    <a:pt x="2" y="59"/>
                  </a:cubicBezTo>
                  <a:cubicBezTo>
                    <a:pt x="2" y="61"/>
                    <a:pt x="7" y="62"/>
                    <a:pt x="12" y="62"/>
                  </a:cubicBezTo>
                  <a:cubicBezTo>
                    <a:pt x="15" y="62"/>
                    <a:pt x="17" y="62"/>
                    <a:pt x="19" y="61"/>
                  </a:cubicBezTo>
                  <a:cubicBezTo>
                    <a:pt x="19" y="61"/>
                    <a:pt x="19" y="61"/>
                    <a:pt x="19" y="61"/>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57"/>
                    <a:pt x="19" y="55"/>
                    <a:pt x="19" y="53"/>
                  </a:cubicBezTo>
                  <a:cubicBezTo>
                    <a:pt x="19" y="52"/>
                    <a:pt x="19" y="51"/>
                    <a:pt x="19" y="50"/>
                  </a:cubicBezTo>
                  <a:cubicBezTo>
                    <a:pt x="19" y="50"/>
                    <a:pt x="19" y="50"/>
                    <a:pt x="20" y="50"/>
                  </a:cubicBezTo>
                  <a:cubicBezTo>
                    <a:pt x="21" y="49"/>
                    <a:pt x="23" y="49"/>
                    <a:pt x="25" y="48"/>
                  </a:cubicBezTo>
                  <a:cubicBezTo>
                    <a:pt x="30" y="45"/>
                    <a:pt x="35" y="39"/>
                    <a:pt x="38" y="32"/>
                  </a:cubicBezTo>
                  <a:cubicBezTo>
                    <a:pt x="39" y="30"/>
                    <a:pt x="39" y="29"/>
                    <a:pt x="40" y="27"/>
                  </a:cubicBezTo>
                  <a:cubicBezTo>
                    <a:pt x="45" y="24"/>
                    <a:pt x="47" y="21"/>
                    <a:pt x="47" y="17"/>
                  </a:cubicBezTo>
                  <a:cubicBezTo>
                    <a:pt x="47" y="14"/>
                    <a:pt x="45" y="11"/>
                    <a:pt x="42" y="11"/>
                  </a:cubicBezTo>
                  <a:cubicBezTo>
                    <a:pt x="42" y="11"/>
                    <a:pt x="41" y="11"/>
                    <a:pt x="41" y="11"/>
                  </a:cubicBezTo>
                  <a:cubicBezTo>
                    <a:pt x="40" y="12"/>
                    <a:pt x="39" y="13"/>
                    <a:pt x="38" y="14"/>
                  </a:cubicBezTo>
                  <a:cubicBezTo>
                    <a:pt x="38" y="13"/>
                    <a:pt x="38" y="13"/>
                    <a:pt x="38" y="12"/>
                  </a:cubicBezTo>
                  <a:cubicBezTo>
                    <a:pt x="38" y="12"/>
                    <a:pt x="38" y="12"/>
                    <a:pt x="38" y="12"/>
                  </a:cubicBezTo>
                  <a:cubicBezTo>
                    <a:pt x="38" y="12"/>
                    <a:pt x="38" y="12"/>
                    <a:pt x="38" y="12"/>
                  </a:cubicBezTo>
                  <a:cubicBezTo>
                    <a:pt x="37" y="8"/>
                    <a:pt x="34" y="3"/>
                    <a:pt x="31" y="0"/>
                  </a:cubicBezTo>
                </a:path>
              </a:pathLst>
            </a:custGeom>
            <a:solidFill>
              <a:srgbClr val="FFB4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śľïḋê"/>
            <p:cNvSpPr/>
            <p:nvPr>
              <p:custDataLst>
                <p:tags r:id="rId114"/>
              </p:custDataLst>
            </p:nvPr>
          </p:nvSpPr>
          <p:spPr bwMode="auto">
            <a:xfrm>
              <a:off x="7191375" y="3244851"/>
              <a:ext cx="409575" cy="698500"/>
            </a:xfrm>
            <a:custGeom>
              <a:avLst/>
              <a:gdLst>
                <a:gd name="T0" fmla="*/ 124 w 124"/>
                <a:gd name="T1" fmla="*/ 0 h 212"/>
                <a:gd name="T2" fmla="*/ 7 w 124"/>
                <a:gd name="T3" fmla="*/ 149 h 212"/>
                <a:gd name="T4" fmla="*/ 42 w 124"/>
                <a:gd name="T5" fmla="*/ 212 h 212"/>
                <a:gd name="T6" fmla="*/ 65 w 124"/>
                <a:gd name="T7" fmla="*/ 208 h 212"/>
                <a:gd name="T8" fmla="*/ 39 w 124"/>
                <a:gd name="T9" fmla="*/ 143 h 212"/>
                <a:gd name="T10" fmla="*/ 99 w 124"/>
                <a:gd name="T11" fmla="*/ 78 h 212"/>
                <a:gd name="T12" fmla="*/ 124 w 12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4" h="212">
                  <a:moveTo>
                    <a:pt x="124" y="0"/>
                  </a:moveTo>
                  <a:cubicBezTo>
                    <a:pt x="61" y="31"/>
                    <a:pt x="0" y="127"/>
                    <a:pt x="7" y="149"/>
                  </a:cubicBezTo>
                  <a:cubicBezTo>
                    <a:pt x="14" y="170"/>
                    <a:pt x="31" y="195"/>
                    <a:pt x="42" y="212"/>
                  </a:cubicBezTo>
                  <a:cubicBezTo>
                    <a:pt x="65" y="208"/>
                    <a:pt x="65" y="208"/>
                    <a:pt x="65" y="208"/>
                  </a:cubicBezTo>
                  <a:cubicBezTo>
                    <a:pt x="65" y="208"/>
                    <a:pt x="38" y="168"/>
                    <a:pt x="39" y="143"/>
                  </a:cubicBezTo>
                  <a:cubicBezTo>
                    <a:pt x="40" y="128"/>
                    <a:pt x="99" y="78"/>
                    <a:pt x="99" y="78"/>
                  </a:cubicBezTo>
                  <a:lnTo>
                    <a:pt x="124" y="0"/>
                  </a:lnTo>
                  <a:close/>
                </a:path>
              </a:pathLst>
            </a:custGeom>
            <a:solidFill>
              <a:srgbClr val="8FC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ļidé"/>
            <p:cNvSpPr/>
            <p:nvPr>
              <p:custDataLst>
                <p:tags r:id="rId115"/>
              </p:custDataLst>
            </p:nvPr>
          </p:nvSpPr>
          <p:spPr bwMode="auto">
            <a:xfrm>
              <a:off x="7850188" y="3178176"/>
              <a:ext cx="601663" cy="355600"/>
            </a:xfrm>
            <a:custGeom>
              <a:avLst/>
              <a:gdLst>
                <a:gd name="T0" fmla="*/ 0 w 182"/>
                <a:gd name="T1" fmla="*/ 24 h 108"/>
                <a:gd name="T2" fmla="*/ 136 w 182"/>
                <a:gd name="T3" fmla="*/ 37 h 108"/>
                <a:gd name="T4" fmla="*/ 171 w 182"/>
                <a:gd name="T5" fmla="*/ 0 h 108"/>
                <a:gd name="T6" fmla="*/ 182 w 182"/>
                <a:gd name="T7" fmla="*/ 19 h 108"/>
                <a:gd name="T8" fmla="*/ 71 w 182"/>
                <a:gd name="T9" fmla="*/ 98 h 108"/>
                <a:gd name="T10" fmla="*/ 8 w 182"/>
                <a:gd name="T11" fmla="*/ 84 h 108"/>
                <a:gd name="T12" fmla="*/ 0 w 182"/>
                <a:gd name="T13" fmla="*/ 24 h 108"/>
              </a:gdLst>
              <a:ahLst/>
              <a:cxnLst>
                <a:cxn ang="0">
                  <a:pos x="T0" y="T1"/>
                </a:cxn>
                <a:cxn ang="0">
                  <a:pos x="T2" y="T3"/>
                </a:cxn>
                <a:cxn ang="0">
                  <a:pos x="T4" y="T5"/>
                </a:cxn>
                <a:cxn ang="0">
                  <a:pos x="T6" y="T7"/>
                </a:cxn>
                <a:cxn ang="0">
                  <a:pos x="T8" y="T9"/>
                </a:cxn>
                <a:cxn ang="0">
                  <a:pos x="T10" y="T11"/>
                </a:cxn>
                <a:cxn ang="0">
                  <a:pos x="T12" y="T13"/>
                </a:cxn>
              </a:cxnLst>
              <a:rect l="0" t="0" r="r" b="b"/>
              <a:pathLst>
                <a:path w="182" h="108">
                  <a:moveTo>
                    <a:pt x="0" y="24"/>
                  </a:moveTo>
                  <a:cubicBezTo>
                    <a:pt x="10" y="31"/>
                    <a:pt x="91" y="80"/>
                    <a:pt x="136" y="37"/>
                  </a:cubicBezTo>
                  <a:cubicBezTo>
                    <a:pt x="168" y="6"/>
                    <a:pt x="171" y="0"/>
                    <a:pt x="171" y="0"/>
                  </a:cubicBezTo>
                  <a:cubicBezTo>
                    <a:pt x="182" y="19"/>
                    <a:pt x="182" y="19"/>
                    <a:pt x="182" y="19"/>
                  </a:cubicBezTo>
                  <a:cubicBezTo>
                    <a:pt x="182" y="19"/>
                    <a:pt x="132" y="108"/>
                    <a:pt x="71" y="98"/>
                  </a:cubicBezTo>
                  <a:cubicBezTo>
                    <a:pt x="10" y="88"/>
                    <a:pt x="8" y="84"/>
                    <a:pt x="8" y="84"/>
                  </a:cubicBezTo>
                  <a:lnTo>
                    <a:pt x="0" y="24"/>
                  </a:lnTo>
                  <a:close/>
                </a:path>
              </a:pathLst>
            </a:custGeom>
            <a:solidFill>
              <a:srgbClr val="8FC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Sļidé"/>
            <p:cNvSpPr/>
            <p:nvPr>
              <p:custDataLst>
                <p:tags r:id="rId116"/>
              </p:custDataLst>
            </p:nvPr>
          </p:nvSpPr>
          <p:spPr bwMode="auto">
            <a:xfrm>
              <a:off x="4348163" y="3181351"/>
              <a:ext cx="306388" cy="1122363"/>
            </a:xfrm>
            <a:custGeom>
              <a:avLst/>
              <a:gdLst>
                <a:gd name="T0" fmla="*/ 74 w 193"/>
                <a:gd name="T1" fmla="*/ 139 h 707"/>
                <a:gd name="T2" fmla="*/ 0 w 193"/>
                <a:gd name="T3" fmla="*/ 139 h 707"/>
                <a:gd name="T4" fmla="*/ 0 w 193"/>
                <a:gd name="T5" fmla="*/ 239 h 707"/>
                <a:gd name="T6" fmla="*/ 120 w 193"/>
                <a:gd name="T7" fmla="*/ 239 h 707"/>
                <a:gd name="T8" fmla="*/ 120 w 193"/>
                <a:gd name="T9" fmla="*/ 707 h 707"/>
                <a:gd name="T10" fmla="*/ 193 w 193"/>
                <a:gd name="T11" fmla="*/ 707 h 707"/>
                <a:gd name="T12" fmla="*/ 193 w 193"/>
                <a:gd name="T13" fmla="*/ 239 h 707"/>
                <a:gd name="T14" fmla="*/ 74 w 193"/>
                <a:gd name="T15" fmla="*/ 239 h 707"/>
                <a:gd name="T16" fmla="*/ 74 w 193"/>
                <a:gd name="T17" fmla="*/ 139 h 707"/>
                <a:gd name="T18" fmla="*/ 74 w 193"/>
                <a:gd name="T19" fmla="*/ 13 h 707"/>
                <a:gd name="T20" fmla="*/ 0 w 193"/>
                <a:gd name="T21" fmla="*/ 13 h 707"/>
                <a:gd name="T22" fmla="*/ 0 w 193"/>
                <a:gd name="T23" fmla="*/ 114 h 707"/>
                <a:gd name="T24" fmla="*/ 120 w 193"/>
                <a:gd name="T25" fmla="*/ 114 h 707"/>
                <a:gd name="T26" fmla="*/ 120 w 193"/>
                <a:gd name="T27" fmla="*/ 139 h 707"/>
                <a:gd name="T28" fmla="*/ 180 w 193"/>
                <a:gd name="T29" fmla="*/ 139 h 707"/>
                <a:gd name="T30" fmla="*/ 193 w 193"/>
                <a:gd name="T31" fmla="*/ 139 h 707"/>
                <a:gd name="T32" fmla="*/ 193 w 193"/>
                <a:gd name="T33" fmla="*/ 114 h 707"/>
                <a:gd name="T34" fmla="*/ 74 w 193"/>
                <a:gd name="T35" fmla="*/ 114 h 707"/>
                <a:gd name="T36" fmla="*/ 74 w 193"/>
                <a:gd name="T37" fmla="*/ 13 h 707"/>
                <a:gd name="T38" fmla="*/ 193 w 193"/>
                <a:gd name="T39" fmla="*/ 0 h 707"/>
                <a:gd name="T40" fmla="*/ 120 w 193"/>
                <a:gd name="T41" fmla="*/ 0 h 707"/>
                <a:gd name="T42" fmla="*/ 120 w 193"/>
                <a:gd name="T43" fmla="*/ 13 h 707"/>
                <a:gd name="T44" fmla="*/ 180 w 193"/>
                <a:gd name="T45" fmla="*/ 13 h 707"/>
                <a:gd name="T46" fmla="*/ 193 w 193"/>
                <a:gd name="T47" fmla="*/ 13 h 707"/>
                <a:gd name="T48" fmla="*/ 193 w 193"/>
                <a:gd name="T49"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707">
                  <a:moveTo>
                    <a:pt x="74" y="139"/>
                  </a:moveTo>
                  <a:lnTo>
                    <a:pt x="0" y="139"/>
                  </a:lnTo>
                  <a:lnTo>
                    <a:pt x="0" y="239"/>
                  </a:lnTo>
                  <a:lnTo>
                    <a:pt x="120" y="239"/>
                  </a:lnTo>
                  <a:lnTo>
                    <a:pt x="120" y="707"/>
                  </a:lnTo>
                  <a:lnTo>
                    <a:pt x="193" y="707"/>
                  </a:lnTo>
                  <a:lnTo>
                    <a:pt x="193" y="239"/>
                  </a:lnTo>
                  <a:lnTo>
                    <a:pt x="74" y="239"/>
                  </a:lnTo>
                  <a:lnTo>
                    <a:pt x="74" y="139"/>
                  </a:lnTo>
                  <a:close/>
                  <a:moveTo>
                    <a:pt x="74" y="13"/>
                  </a:moveTo>
                  <a:lnTo>
                    <a:pt x="0" y="13"/>
                  </a:lnTo>
                  <a:lnTo>
                    <a:pt x="0" y="114"/>
                  </a:lnTo>
                  <a:lnTo>
                    <a:pt x="120" y="114"/>
                  </a:lnTo>
                  <a:lnTo>
                    <a:pt x="120" y="139"/>
                  </a:lnTo>
                  <a:lnTo>
                    <a:pt x="180" y="139"/>
                  </a:lnTo>
                  <a:lnTo>
                    <a:pt x="193" y="139"/>
                  </a:lnTo>
                  <a:lnTo>
                    <a:pt x="193" y="114"/>
                  </a:lnTo>
                  <a:lnTo>
                    <a:pt x="74" y="114"/>
                  </a:lnTo>
                  <a:lnTo>
                    <a:pt x="74" y="13"/>
                  </a:lnTo>
                  <a:close/>
                  <a:moveTo>
                    <a:pt x="193" y="0"/>
                  </a:moveTo>
                  <a:lnTo>
                    <a:pt x="120" y="0"/>
                  </a:lnTo>
                  <a:lnTo>
                    <a:pt x="120" y="13"/>
                  </a:lnTo>
                  <a:lnTo>
                    <a:pt x="180" y="13"/>
                  </a:lnTo>
                  <a:lnTo>
                    <a:pt x="193" y="13"/>
                  </a:lnTo>
                  <a:lnTo>
                    <a:pt x="193"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ŝlîḋê"/>
            <p:cNvSpPr/>
            <p:nvPr>
              <p:custDataLst>
                <p:tags r:id="rId117"/>
              </p:custDataLst>
            </p:nvPr>
          </p:nvSpPr>
          <p:spPr bwMode="auto">
            <a:xfrm>
              <a:off x="4348163" y="3181351"/>
              <a:ext cx="306388" cy="1122363"/>
            </a:xfrm>
            <a:custGeom>
              <a:avLst/>
              <a:gdLst>
                <a:gd name="T0" fmla="*/ 74 w 193"/>
                <a:gd name="T1" fmla="*/ 139 h 707"/>
                <a:gd name="T2" fmla="*/ 0 w 193"/>
                <a:gd name="T3" fmla="*/ 139 h 707"/>
                <a:gd name="T4" fmla="*/ 0 w 193"/>
                <a:gd name="T5" fmla="*/ 239 h 707"/>
                <a:gd name="T6" fmla="*/ 120 w 193"/>
                <a:gd name="T7" fmla="*/ 239 h 707"/>
                <a:gd name="T8" fmla="*/ 120 w 193"/>
                <a:gd name="T9" fmla="*/ 707 h 707"/>
                <a:gd name="T10" fmla="*/ 193 w 193"/>
                <a:gd name="T11" fmla="*/ 707 h 707"/>
                <a:gd name="T12" fmla="*/ 193 w 193"/>
                <a:gd name="T13" fmla="*/ 239 h 707"/>
                <a:gd name="T14" fmla="*/ 74 w 193"/>
                <a:gd name="T15" fmla="*/ 239 h 707"/>
                <a:gd name="T16" fmla="*/ 74 w 193"/>
                <a:gd name="T17" fmla="*/ 139 h 707"/>
                <a:gd name="T18" fmla="*/ 74 w 193"/>
                <a:gd name="T19" fmla="*/ 13 h 707"/>
                <a:gd name="T20" fmla="*/ 0 w 193"/>
                <a:gd name="T21" fmla="*/ 13 h 707"/>
                <a:gd name="T22" fmla="*/ 0 w 193"/>
                <a:gd name="T23" fmla="*/ 114 h 707"/>
                <a:gd name="T24" fmla="*/ 120 w 193"/>
                <a:gd name="T25" fmla="*/ 114 h 707"/>
                <a:gd name="T26" fmla="*/ 120 w 193"/>
                <a:gd name="T27" fmla="*/ 139 h 707"/>
                <a:gd name="T28" fmla="*/ 180 w 193"/>
                <a:gd name="T29" fmla="*/ 139 h 707"/>
                <a:gd name="T30" fmla="*/ 193 w 193"/>
                <a:gd name="T31" fmla="*/ 139 h 707"/>
                <a:gd name="T32" fmla="*/ 193 w 193"/>
                <a:gd name="T33" fmla="*/ 114 h 707"/>
                <a:gd name="T34" fmla="*/ 74 w 193"/>
                <a:gd name="T35" fmla="*/ 114 h 707"/>
                <a:gd name="T36" fmla="*/ 74 w 193"/>
                <a:gd name="T37" fmla="*/ 13 h 707"/>
                <a:gd name="T38" fmla="*/ 193 w 193"/>
                <a:gd name="T39" fmla="*/ 0 h 707"/>
                <a:gd name="T40" fmla="*/ 120 w 193"/>
                <a:gd name="T41" fmla="*/ 0 h 707"/>
                <a:gd name="T42" fmla="*/ 120 w 193"/>
                <a:gd name="T43" fmla="*/ 13 h 707"/>
                <a:gd name="T44" fmla="*/ 180 w 193"/>
                <a:gd name="T45" fmla="*/ 13 h 707"/>
                <a:gd name="T46" fmla="*/ 193 w 193"/>
                <a:gd name="T47" fmla="*/ 13 h 707"/>
                <a:gd name="T48" fmla="*/ 193 w 193"/>
                <a:gd name="T49"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707">
                  <a:moveTo>
                    <a:pt x="74" y="139"/>
                  </a:moveTo>
                  <a:lnTo>
                    <a:pt x="0" y="139"/>
                  </a:lnTo>
                  <a:lnTo>
                    <a:pt x="0" y="239"/>
                  </a:lnTo>
                  <a:lnTo>
                    <a:pt x="120" y="239"/>
                  </a:lnTo>
                  <a:lnTo>
                    <a:pt x="120" y="707"/>
                  </a:lnTo>
                  <a:lnTo>
                    <a:pt x="193" y="707"/>
                  </a:lnTo>
                  <a:lnTo>
                    <a:pt x="193" y="239"/>
                  </a:lnTo>
                  <a:lnTo>
                    <a:pt x="74" y="239"/>
                  </a:lnTo>
                  <a:lnTo>
                    <a:pt x="74" y="139"/>
                  </a:lnTo>
                  <a:moveTo>
                    <a:pt x="74" y="13"/>
                  </a:moveTo>
                  <a:lnTo>
                    <a:pt x="0" y="13"/>
                  </a:lnTo>
                  <a:lnTo>
                    <a:pt x="0" y="114"/>
                  </a:lnTo>
                  <a:lnTo>
                    <a:pt x="120" y="114"/>
                  </a:lnTo>
                  <a:lnTo>
                    <a:pt x="120" y="139"/>
                  </a:lnTo>
                  <a:lnTo>
                    <a:pt x="180" y="139"/>
                  </a:lnTo>
                  <a:lnTo>
                    <a:pt x="193" y="139"/>
                  </a:lnTo>
                  <a:lnTo>
                    <a:pt x="193" y="114"/>
                  </a:lnTo>
                  <a:lnTo>
                    <a:pt x="74" y="114"/>
                  </a:lnTo>
                  <a:lnTo>
                    <a:pt x="74" y="13"/>
                  </a:lnTo>
                  <a:moveTo>
                    <a:pt x="193" y="0"/>
                  </a:moveTo>
                  <a:lnTo>
                    <a:pt x="120" y="0"/>
                  </a:lnTo>
                  <a:lnTo>
                    <a:pt x="120" y="13"/>
                  </a:lnTo>
                  <a:lnTo>
                    <a:pt x="180" y="13"/>
                  </a:lnTo>
                  <a:lnTo>
                    <a:pt x="193" y="13"/>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ş1iḓè"/>
            <p:cNvSpPr/>
            <p:nvPr>
              <p:custDataLst>
                <p:tags r:id="rId118"/>
              </p:custDataLst>
            </p:nvPr>
          </p:nvSpPr>
          <p:spPr bwMode="auto">
            <a:xfrm>
              <a:off x="4357688" y="4303713"/>
              <a:ext cx="296863" cy="349250"/>
            </a:xfrm>
            <a:custGeom>
              <a:avLst/>
              <a:gdLst>
                <a:gd name="T0" fmla="*/ 90 w 90"/>
                <a:gd name="T1" fmla="*/ 0 h 106"/>
                <a:gd name="T2" fmla="*/ 55 w 90"/>
                <a:gd name="T3" fmla="*/ 0 h 106"/>
                <a:gd name="T4" fmla="*/ 55 w 90"/>
                <a:gd name="T5" fmla="*/ 64 h 106"/>
                <a:gd name="T6" fmla="*/ 0 w 90"/>
                <a:gd name="T7" fmla="*/ 106 h 106"/>
                <a:gd name="T8" fmla="*/ 35 w 90"/>
                <a:gd name="T9" fmla="*/ 106 h 106"/>
                <a:gd name="T10" fmla="*/ 90 w 90"/>
                <a:gd name="T11" fmla="*/ 64 h 106"/>
                <a:gd name="T12" fmla="*/ 90 w 9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90" h="106">
                  <a:moveTo>
                    <a:pt x="90" y="0"/>
                  </a:moveTo>
                  <a:cubicBezTo>
                    <a:pt x="55" y="0"/>
                    <a:pt x="55" y="0"/>
                    <a:pt x="55" y="0"/>
                  </a:cubicBezTo>
                  <a:cubicBezTo>
                    <a:pt x="55" y="64"/>
                    <a:pt x="55" y="64"/>
                    <a:pt x="55" y="64"/>
                  </a:cubicBezTo>
                  <a:cubicBezTo>
                    <a:pt x="32" y="71"/>
                    <a:pt x="12" y="86"/>
                    <a:pt x="0" y="106"/>
                  </a:cubicBezTo>
                  <a:cubicBezTo>
                    <a:pt x="35" y="106"/>
                    <a:pt x="35" y="106"/>
                    <a:pt x="35" y="106"/>
                  </a:cubicBezTo>
                  <a:cubicBezTo>
                    <a:pt x="47" y="86"/>
                    <a:pt x="67" y="71"/>
                    <a:pt x="90" y="64"/>
                  </a:cubicBezTo>
                  <a:cubicBezTo>
                    <a:pt x="90" y="0"/>
                    <a:pt x="90" y="0"/>
                    <a:pt x="90" y="0"/>
                  </a:cubicBezTo>
                </a:path>
              </a:pathLst>
            </a:custGeom>
            <a:solidFill>
              <a:srgbClr val="004E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Sļîḑê"/>
            <p:cNvSpPr/>
            <p:nvPr>
              <p:custDataLst>
                <p:tags r:id="rId119"/>
              </p:custDataLst>
            </p:nvPr>
          </p:nvSpPr>
          <p:spPr bwMode="auto">
            <a:xfrm>
              <a:off x="4465638" y="3201988"/>
              <a:ext cx="228600" cy="160338"/>
            </a:xfrm>
            <a:prstGeom prst="rect">
              <a:avLst/>
            </a:prstGeom>
            <a:solidFill>
              <a:srgbClr val="FFB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2" name="îşlïḍê"/>
            <p:cNvSpPr/>
            <p:nvPr>
              <p:custDataLst>
                <p:tags r:id="rId120"/>
              </p:custDataLst>
            </p:nvPr>
          </p:nvSpPr>
          <p:spPr bwMode="auto">
            <a:xfrm>
              <a:off x="4465638" y="3201988"/>
              <a:ext cx="2286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3" name="íş1idé"/>
            <p:cNvSpPr/>
            <p:nvPr>
              <p:custDataLst>
                <p:tags r:id="rId121"/>
              </p:custDataLst>
            </p:nvPr>
          </p:nvSpPr>
          <p:spPr bwMode="auto">
            <a:xfrm>
              <a:off x="4465638" y="3402013"/>
              <a:ext cx="228600" cy="158750"/>
            </a:xfrm>
            <a:prstGeom prst="rect">
              <a:avLst/>
            </a:prstGeom>
            <a:solidFill>
              <a:srgbClr val="FFB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4" name="iṩ1ïḋê"/>
            <p:cNvSpPr/>
            <p:nvPr>
              <p:custDataLst>
                <p:tags r:id="rId122"/>
              </p:custDataLst>
            </p:nvPr>
          </p:nvSpPr>
          <p:spPr bwMode="auto">
            <a:xfrm>
              <a:off x="4465638" y="3402013"/>
              <a:ext cx="228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5" name="ïŝ1îḑè"/>
            <p:cNvSpPr/>
            <p:nvPr>
              <p:custDataLst>
                <p:tags r:id="rId123"/>
              </p:custDataLst>
            </p:nvPr>
          </p:nvSpPr>
          <p:spPr bwMode="auto">
            <a:xfrm>
              <a:off x="4633913" y="3201988"/>
              <a:ext cx="20638" cy="160338"/>
            </a:xfrm>
            <a:prstGeom prst="rect">
              <a:avLst/>
            </a:prstGeom>
            <a:solidFill>
              <a:srgbClr val="FF9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ïşľíḓe"/>
            <p:cNvSpPr/>
            <p:nvPr>
              <p:custDataLst>
                <p:tags r:id="rId124"/>
              </p:custDataLst>
            </p:nvPr>
          </p:nvSpPr>
          <p:spPr bwMode="auto">
            <a:xfrm>
              <a:off x="4633913" y="3201988"/>
              <a:ext cx="206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ï$ľïḍe"/>
            <p:cNvSpPr/>
            <p:nvPr>
              <p:custDataLst>
                <p:tags r:id="rId125"/>
              </p:custDataLst>
            </p:nvPr>
          </p:nvSpPr>
          <p:spPr bwMode="auto">
            <a:xfrm>
              <a:off x="4633913" y="3402013"/>
              <a:ext cx="20638" cy="158750"/>
            </a:xfrm>
            <a:prstGeom prst="rect">
              <a:avLst/>
            </a:prstGeom>
            <a:solidFill>
              <a:srgbClr val="FF9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íṡlíḋè"/>
            <p:cNvSpPr/>
            <p:nvPr>
              <p:custDataLst>
                <p:tags r:id="rId126"/>
              </p:custDataLst>
            </p:nvPr>
          </p:nvSpPr>
          <p:spPr bwMode="auto">
            <a:xfrm>
              <a:off x="4633913" y="3402013"/>
              <a:ext cx="206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ï$ḷîḋè"/>
            <p:cNvSpPr/>
            <p:nvPr>
              <p:custDataLst>
                <p:tags r:id="rId127"/>
              </p:custDataLst>
            </p:nvPr>
          </p:nvSpPr>
          <p:spPr bwMode="auto">
            <a:xfrm>
              <a:off x="4654550" y="3181351"/>
              <a:ext cx="177800" cy="1395413"/>
            </a:xfrm>
            <a:prstGeom prst="rect">
              <a:avLst/>
            </a:prstGeom>
            <a:solidFill>
              <a:srgbClr val="FFB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0" name="iṣḷïḓê"/>
            <p:cNvSpPr/>
            <p:nvPr>
              <p:custDataLst>
                <p:tags r:id="rId128"/>
              </p:custDataLst>
            </p:nvPr>
          </p:nvSpPr>
          <p:spPr bwMode="auto">
            <a:xfrm>
              <a:off x="4654550" y="3181351"/>
              <a:ext cx="177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1" name="îslidè"/>
            <p:cNvSpPr/>
            <p:nvPr>
              <p:custDataLst>
                <p:tags r:id="rId129"/>
              </p:custDataLst>
            </p:nvPr>
          </p:nvSpPr>
          <p:spPr bwMode="auto">
            <a:xfrm>
              <a:off x="4730750" y="3227388"/>
              <a:ext cx="28575" cy="1273175"/>
            </a:xfrm>
            <a:custGeom>
              <a:avLst/>
              <a:gdLst>
                <a:gd name="T0" fmla="*/ 0 w 9"/>
                <a:gd name="T1" fmla="*/ 162 h 386"/>
                <a:gd name="T2" fmla="*/ 0 w 9"/>
                <a:gd name="T3" fmla="*/ 386 h 386"/>
                <a:gd name="T4" fmla="*/ 4 w 9"/>
                <a:gd name="T5" fmla="*/ 386 h 386"/>
                <a:gd name="T6" fmla="*/ 9 w 9"/>
                <a:gd name="T7" fmla="*/ 386 h 386"/>
                <a:gd name="T8" fmla="*/ 9 w 9"/>
                <a:gd name="T9" fmla="*/ 168 h 386"/>
                <a:gd name="T10" fmla="*/ 0 w 9"/>
                <a:gd name="T11" fmla="*/ 162 h 386"/>
                <a:gd name="T12" fmla="*/ 5 w 9"/>
                <a:gd name="T13" fmla="*/ 0 h 386"/>
                <a:gd name="T14" fmla="*/ 4 w 9"/>
                <a:gd name="T15" fmla="*/ 0 h 386"/>
                <a:gd name="T16" fmla="*/ 0 w 9"/>
                <a:gd name="T17" fmla="*/ 4 h 386"/>
                <a:gd name="T18" fmla="*/ 0 w 9"/>
                <a:gd name="T19" fmla="*/ 149 h 386"/>
                <a:gd name="T20" fmla="*/ 7 w 9"/>
                <a:gd name="T21" fmla="*/ 147 h 386"/>
                <a:gd name="T22" fmla="*/ 9 w 9"/>
                <a:gd name="T23" fmla="*/ 147 h 386"/>
                <a:gd name="T24" fmla="*/ 9 w 9"/>
                <a:gd name="T25" fmla="*/ 4 h 386"/>
                <a:gd name="T26" fmla="*/ 5 w 9"/>
                <a:gd name="T2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86">
                  <a:moveTo>
                    <a:pt x="0" y="162"/>
                  </a:moveTo>
                  <a:cubicBezTo>
                    <a:pt x="0" y="386"/>
                    <a:pt x="0" y="386"/>
                    <a:pt x="0" y="386"/>
                  </a:cubicBezTo>
                  <a:cubicBezTo>
                    <a:pt x="2" y="386"/>
                    <a:pt x="3" y="386"/>
                    <a:pt x="4" y="386"/>
                  </a:cubicBezTo>
                  <a:cubicBezTo>
                    <a:pt x="6" y="386"/>
                    <a:pt x="7" y="386"/>
                    <a:pt x="9" y="386"/>
                  </a:cubicBezTo>
                  <a:cubicBezTo>
                    <a:pt x="9" y="168"/>
                    <a:pt x="9" y="168"/>
                    <a:pt x="9" y="168"/>
                  </a:cubicBezTo>
                  <a:cubicBezTo>
                    <a:pt x="5" y="168"/>
                    <a:pt x="2" y="166"/>
                    <a:pt x="0" y="162"/>
                  </a:cubicBezTo>
                  <a:moveTo>
                    <a:pt x="5" y="0"/>
                  </a:moveTo>
                  <a:cubicBezTo>
                    <a:pt x="4" y="0"/>
                    <a:pt x="4" y="0"/>
                    <a:pt x="4" y="0"/>
                  </a:cubicBezTo>
                  <a:cubicBezTo>
                    <a:pt x="2" y="0"/>
                    <a:pt x="0" y="2"/>
                    <a:pt x="0" y="4"/>
                  </a:cubicBezTo>
                  <a:cubicBezTo>
                    <a:pt x="0" y="149"/>
                    <a:pt x="0" y="149"/>
                    <a:pt x="0" y="149"/>
                  </a:cubicBezTo>
                  <a:cubicBezTo>
                    <a:pt x="2" y="148"/>
                    <a:pt x="4" y="147"/>
                    <a:pt x="7" y="147"/>
                  </a:cubicBezTo>
                  <a:cubicBezTo>
                    <a:pt x="7" y="147"/>
                    <a:pt x="8" y="147"/>
                    <a:pt x="9" y="147"/>
                  </a:cubicBezTo>
                  <a:cubicBezTo>
                    <a:pt x="9" y="4"/>
                    <a:pt x="9" y="4"/>
                    <a:pt x="9" y="4"/>
                  </a:cubicBezTo>
                  <a:cubicBezTo>
                    <a:pt x="9" y="2"/>
                    <a:pt x="7" y="0"/>
                    <a:pt x="5" y="0"/>
                  </a:cubicBezTo>
                </a:path>
              </a:pathLst>
            </a:custGeom>
            <a:solidFill>
              <a:srgbClr val="FF9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S1ïḋê"/>
            <p:cNvSpPr/>
            <p:nvPr>
              <p:custDataLst>
                <p:tags r:id="rId130"/>
              </p:custDataLst>
            </p:nvPr>
          </p:nvSpPr>
          <p:spPr bwMode="auto">
            <a:xfrm>
              <a:off x="4422775" y="4500563"/>
              <a:ext cx="644525" cy="642938"/>
            </a:xfrm>
            <a:custGeom>
              <a:avLst/>
              <a:gdLst>
                <a:gd name="T0" fmla="*/ 0 w 195"/>
                <a:gd name="T1" fmla="*/ 98 h 195"/>
                <a:gd name="T2" fmla="*/ 97 w 195"/>
                <a:gd name="T3" fmla="*/ 0 h 195"/>
                <a:gd name="T4" fmla="*/ 195 w 195"/>
                <a:gd name="T5" fmla="*/ 98 h 195"/>
                <a:gd name="T6" fmla="*/ 97 w 195"/>
                <a:gd name="T7" fmla="*/ 195 h 195"/>
                <a:gd name="T8" fmla="*/ 0 w 195"/>
                <a:gd name="T9" fmla="*/ 98 h 195"/>
                <a:gd name="T10" fmla="*/ 50 w 195"/>
                <a:gd name="T11" fmla="*/ 98 h 195"/>
                <a:gd name="T12" fmla="*/ 97 w 195"/>
                <a:gd name="T13" fmla="*/ 145 h 195"/>
                <a:gd name="T14" fmla="*/ 145 w 195"/>
                <a:gd name="T15" fmla="*/ 98 h 195"/>
                <a:gd name="T16" fmla="*/ 97 w 195"/>
                <a:gd name="T17" fmla="*/ 50 h 195"/>
                <a:gd name="T18" fmla="*/ 50 w 195"/>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0" y="98"/>
                  </a:moveTo>
                  <a:cubicBezTo>
                    <a:pt x="0" y="44"/>
                    <a:pt x="44" y="0"/>
                    <a:pt x="97" y="0"/>
                  </a:cubicBezTo>
                  <a:cubicBezTo>
                    <a:pt x="151" y="0"/>
                    <a:pt x="195" y="44"/>
                    <a:pt x="195" y="98"/>
                  </a:cubicBezTo>
                  <a:cubicBezTo>
                    <a:pt x="195" y="151"/>
                    <a:pt x="151" y="195"/>
                    <a:pt x="97" y="195"/>
                  </a:cubicBezTo>
                  <a:cubicBezTo>
                    <a:pt x="44" y="195"/>
                    <a:pt x="0" y="151"/>
                    <a:pt x="0" y="98"/>
                  </a:cubicBezTo>
                  <a:moveTo>
                    <a:pt x="50" y="98"/>
                  </a:moveTo>
                  <a:cubicBezTo>
                    <a:pt x="50" y="124"/>
                    <a:pt x="71" y="145"/>
                    <a:pt x="97" y="145"/>
                  </a:cubicBezTo>
                  <a:cubicBezTo>
                    <a:pt x="123" y="145"/>
                    <a:pt x="145" y="124"/>
                    <a:pt x="145" y="98"/>
                  </a:cubicBezTo>
                  <a:cubicBezTo>
                    <a:pt x="145" y="72"/>
                    <a:pt x="123" y="50"/>
                    <a:pt x="97" y="50"/>
                  </a:cubicBezTo>
                  <a:cubicBezTo>
                    <a:pt x="71" y="50"/>
                    <a:pt x="50" y="72"/>
                    <a:pt x="50" y="98"/>
                  </a:cubicBezTo>
                </a:path>
              </a:pathLst>
            </a:custGeom>
            <a:solidFill>
              <a:srgbClr val="FFB2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1iḍê"/>
            <p:cNvSpPr/>
            <p:nvPr>
              <p:custDataLst>
                <p:tags r:id="rId131"/>
              </p:custDataLst>
            </p:nvPr>
          </p:nvSpPr>
          <p:spPr bwMode="auto">
            <a:xfrm>
              <a:off x="4575175" y="4652963"/>
              <a:ext cx="339725" cy="339725"/>
            </a:xfrm>
            <a:custGeom>
              <a:avLst/>
              <a:gdLst>
                <a:gd name="T0" fmla="*/ 4 w 103"/>
                <a:gd name="T1" fmla="*/ 52 h 103"/>
                <a:gd name="T2" fmla="*/ 4 w 103"/>
                <a:gd name="T3" fmla="*/ 52 h 103"/>
                <a:gd name="T4" fmla="*/ 51 w 103"/>
                <a:gd name="T5" fmla="*/ 4 h 103"/>
                <a:gd name="T6" fmla="*/ 99 w 103"/>
                <a:gd name="T7" fmla="*/ 52 h 103"/>
                <a:gd name="T8" fmla="*/ 99 w 103"/>
                <a:gd name="T9" fmla="*/ 52 h 103"/>
                <a:gd name="T10" fmla="*/ 99 w 103"/>
                <a:gd name="T11" fmla="*/ 52 h 103"/>
                <a:gd name="T12" fmla="*/ 51 w 103"/>
                <a:gd name="T13" fmla="*/ 99 h 103"/>
                <a:gd name="T14" fmla="*/ 4 w 103"/>
                <a:gd name="T15" fmla="*/ 52 h 103"/>
                <a:gd name="T16" fmla="*/ 4 w 103"/>
                <a:gd name="T17" fmla="*/ 52 h 103"/>
                <a:gd name="T18" fmla="*/ 51 w 103"/>
                <a:gd name="T19" fmla="*/ 0 h 103"/>
                <a:gd name="T20" fmla="*/ 0 w 103"/>
                <a:gd name="T21" fmla="*/ 52 h 103"/>
                <a:gd name="T22" fmla="*/ 51 w 103"/>
                <a:gd name="T23" fmla="*/ 103 h 103"/>
                <a:gd name="T24" fmla="*/ 103 w 103"/>
                <a:gd name="T25" fmla="*/ 52 h 103"/>
                <a:gd name="T26" fmla="*/ 51 w 103"/>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03">
                  <a:moveTo>
                    <a:pt x="4" y="52"/>
                  </a:moveTo>
                  <a:cubicBezTo>
                    <a:pt x="4" y="52"/>
                    <a:pt x="4" y="52"/>
                    <a:pt x="4" y="52"/>
                  </a:cubicBezTo>
                  <a:cubicBezTo>
                    <a:pt x="4" y="26"/>
                    <a:pt x="25" y="4"/>
                    <a:pt x="51" y="4"/>
                  </a:cubicBezTo>
                  <a:cubicBezTo>
                    <a:pt x="77" y="4"/>
                    <a:pt x="99" y="26"/>
                    <a:pt x="99" y="52"/>
                  </a:cubicBezTo>
                  <a:cubicBezTo>
                    <a:pt x="99" y="52"/>
                    <a:pt x="99" y="52"/>
                    <a:pt x="99" y="52"/>
                  </a:cubicBezTo>
                  <a:cubicBezTo>
                    <a:pt x="99" y="52"/>
                    <a:pt x="99" y="52"/>
                    <a:pt x="99" y="52"/>
                  </a:cubicBezTo>
                  <a:cubicBezTo>
                    <a:pt x="99" y="78"/>
                    <a:pt x="77" y="99"/>
                    <a:pt x="51" y="99"/>
                  </a:cubicBezTo>
                  <a:cubicBezTo>
                    <a:pt x="25" y="99"/>
                    <a:pt x="4" y="78"/>
                    <a:pt x="4" y="52"/>
                  </a:cubicBezTo>
                  <a:cubicBezTo>
                    <a:pt x="4" y="52"/>
                    <a:pt x="4" y="52"/>
                    <a:pt x="4" y="52"/>
                  </a:cubicBezTo>
                  <a:moveTo>
                    <a:pt x="51" y="0"/>
                  </a:moveTo>
                  <a:cubicBezTo>
                    <a:pt x="23" y="0"/>
                    <a:pt x="0" y="23"/>
                    <a:pt x="0" y="52"/>
                  </a:cubicBezTo>
                  <a:cubicBezTo>
                    <a:pt x="0" y="80"/>
                    <a:pt x="23" y="103"/>
                    <a:pt x="51" y="103"/>
                  </a:cubicBezTo>
                  <a:cubicBezTo>
                    <a:pt x="80" y="103"/>
                    <a:pt x="103" y="80"/>
                    <a:pt x="103" y="52"/>
                  </a:cubicBezTo>
                  <a:cubicBezTo>
                    <a:pt x="103" y="23"/>
                    <a:pt x="80" y="0"/>
                    <a:pt x="51" y="0"/>
                  </a:cubicBezTo>
                </a:path>
              </a:pathLst>
            </a:custGeom>
            <a:solidFill>
              <a:srgbClr val="FF9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ṡľïḑè"/>
            <p:cNvSpPr/>
            <p:nvPr>
              <p:custDataLst>
                <p:tags r:id="rId132"/>
              </p:custDataLst>
            </p:nvPr>
          </p:nvSpPr>
          <p:spPr bwMode="auto">
            <a:xfrm>
              <a:off x="5086350" y="2941638"/>
              <a:ext cx="149225" cy="227013"/>
            </a:xfrm>
            <a:custGeom>
              <a:avLst/>
              <a:gdLst>
                <a:gd name="T0" fmla="*/ 32 w 45"/>
                <a:gd name="T1" fmla="*/ 0 h 69"/>
                <a:gd name="T2" fmla="*/ 6 w 45"/>
                <a:gd name="T3" fmla="*/ 19 h 69"/>
                <a:gd name="T4" fmla="*/ 2 w 45"/>
                <a:gd name="T5" fmla="*/ 46 h 69"/>
                <a:gd name="T6" fmla="*/ 18 w 45"/>
                <a:gd name="T7" fmla="*/ 67 h 69"/>
                <a:gd name="T8" fmla="*/ 24 w 45"/>
                <a:gd name="T9" fmla="*/ 69 h 69"/>
                <a:gd name="T10" fmla="*/ 26 w 45"/>
                <a:gd name="T11" fmla="*/ 69 h 69"/>
                <a:gd name="T12" fmla="*/ 35 w 45"/>
                <a:gd name="T13" fmla="*/ 63 h 69"/>
                <a:gd name="T14" fmla="*/ 25 w 45"/>
                <a:gd name="T15" fmla="*/ 46 h 69"/>
                <a:gd name="T16" fmla="*/ 30 w 45"/>
                <a:gd name="T17" fmla="*/ 19 h 69"/>
                <a:gd name="T18" fmla="*/ 45 w 45"/>
                <a:gd name="T19" fmla="*/ 3 h 69"/>
                <a:gd name="T20" fmla="*/ 33 w 45"/>
                <a:gd name="T21" fmla="*/ 0 h 69"/>
                <a:gd name="T22" fmla="*/ 32 w 45"/>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9">
                  <a:moveTo>
                    <a:pt x="32" y="0"/>
                  </a:moveTo>
                  <a:cubicBezTo>
                    <a:pt x="21" y="0"/>
                    <a:pt x="11" y="9"/>
                    <a:pt x="6" y="19"/>
                  </a:cubicBezTo>
                  <a:cubicBezTo>
                    <a:pt x="2" y="27"/>
                    <a:pt x="0" y="37"/>
                    <a:pt x="2" y="46"/>
                  </a:cubicBezTo>
                  <a:cubicBezTo>
                    <a:pt x="4" y="55"/>
                    <a:pt x="9" y="63"/>
                    <a:pt x="18" y="67"/>
                  </a:cubicBezTo>
                  <a:cubicBezTo>
                    <a:pt x="20" y="68"/>
                    <a:pt x="22" y="69"/>
                    <a:pt x="24" y="69"/>
                  </a:cubicBezTo>
                  <a:cubicBezTo>
                    <a:pt x="25" y="69"/>
                    <a:pt x="25" y="69"/>
                    <a:pt x="26" y="69"/>
                  </a:cubicBezTo>
                  <a:cubicBezTo>
                    <a:pt x="29" y="68"/>
                    <a:pt x="32" y="66"/>
                    <a:pt x="35" y="63"/>
                  </a:cubicBezTo>
                  <a:cubicBezTo>
                    <a:pt x="30" y="59"/>
                    <a:pt x="27" y="52"/>
                    <a:pt x="25" y="46"/>
                  </a:cubicBezTo>
                  <a:cubicBezTo>
                    <a:pt x="24" y="37"/>
                    <a:pt x="26" y="27"/>
                    <a:pt x="30" y="19"/>
                  </a:cubicBezTo>
                  <a:cubicBezTo>
                    <a:pt x="33" y="12"/>
                    <a:pt x="38" y="7"/>
                    <a:pt x="45" y="3"/>
                  </a:cubicBezTo>
                  <a:cubicBezTo>
                    <a:pt x="41" y="1"/>
                    <a:pt x="37" y="0"/>
                    <a:pt x="33" y="0"/>
                  </a:cubicBezTo>
                  <a:cubicBezTo>
                    <a:pt x="33" y="0"/>
                    <a:pt x="33" y="0"/>
                    <a:pt x="32"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ṡḷide"/>
            <p:cNvSpPr/>
            <p:nvPr>
              <p:custDataLst>
                <p:tags r:id="rId133"/>
              </p:custDataLst>
            </p:nvPr>
          </p:nvSpPr>
          <p:spPr bwMode="auto">
            <a:xfrm>
              <a:off x="5360988" y="2987676"/>
              <a:ext cx="34925" cy="15875"/>
            </a:xfrm>
            <a:custGeom>
              <a:avLst/>
              <a:gdLst>
                <a:gd name="T0" fmla="*/ 0 w 11"/>
                <a:gd name="T1" fmla="*/ 0 h 5"/>
                <a:gd name="T2" fmla="*/ 5 w 11"/>
                <a:gd name="T3" fmla="*/ 5 h 5"/>
                <a:gd name="T4" fmla="*/ 11 w 11"/>
                <a:gd name="T5" fmla="*/ 1 h 5"/>
                <a:gd name="T6" fmla="*/ 0 w 11"/>
                <a:gd name="T7" fmla="*/ 0 h 5"/>
              </a:gdLst>
              <a:ahLst/>
              <a:cxnLst>
                <a:cxn ang="0">
                  <a:pos x="T0" y="T1"/>
                </a:cxn>
                <a:cxn ang="0">
                  <a:pos x="T2" y="T3"/>
                </a:cxn>
                <a:cxn ang="0">
                  <a:pos x="T4" y="T5"/>
                </a:cxn>
                <a:cxn ang="0">
                  <a:pos x="T6" y="T7"/>
                </a:cxn>
              </a:cxnLst>
              <a:rect l="0" t="0" r="r" b="b"/>
              <a:pathLst>
                <a:path w="11" h="5">
                  <a:moveTo>
                    <a:pt x="0" y="0"/>
                  </a:moveTo>
                  <a:cubicBezTo>
                    <a:pt x="2" y="1"/>
                    <a:pt x="3" y="3"/>
                    <a:pt x="5" y="5"/>
                  </a:cubicBezTo>
                  <a:cubicBezTo>
                    <a:pt x="7" y="3"/>
                    <a:pt x="9" y="2"/>
                    <a:pt x="11" y="1"/>
                  </a:cubicBezTo>
                  <a:cubicBezTo>
                    <a:pt x="8" y="0"/>
                    <a:pt x="4" y="0"/>
                    <a:pt x="0" y="0"/>
                  </a:cubicBezTo>
                </a:path>
              </a:pathLst>
            </a:custGeom>
            <a:solidFill>
              <a:srgbClr val="B6D9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ísľídè"/>
            <p:cNvSpPr/>
            <p:nvPr>
              <p:custDataLst>
                <p:tags r:id="rId134"/>
              </p:custDataLst>
            </p:nvPr>
          </p:nvSpPr>
          <p:spPr bwMode="auto">
            <a:xfrm>
              <a:off x="4838700" y="3092451"/>
              <a:ext cx="577850" cy="627063"/>
            </a:xfrm>
            <a:custGeom>
              <a:avLst/>
              <a:gdLst>
                <a:gd name="T0" fmla="*/ 143 w 175"/>
                <a:gd name="T1" fmla="*/ 0 h 190"/>
                <a:gd name="T2" fmla="*/ 133 w 175"/>
                <a:gd name="T3" fmla="*/ 18 h 190"/>
                <a:gd name="T4" fmla="*/ 124 w 175"/>
                <a:gd name="T5" fmla="*/ 23 h 190"/>
                <a:gd name="T6" fmla="*/ 124 w 175"/>
                <a:gd name="T7" fmla="*/ 23 h 190"/>
                <a:gd name="T8" fmla="*/ 124 w 175"/>
                <a:gd name="T9" fmla="*/ 23 h 190"/>
                <a:gd name="T10" fmla="*/ 132 w 175"/>
                <a:gd name="T11" fmla="*/ 46 h 190"/>
                <a:gd name="T12" fmla="*/ 139 w 175"/>
                <a:gd name="T13" fmla="*/ 54 h 190"/>
                <a:gd name="T14" fmla="*/ 148 w 175"/>
                <a:gd name="T15" fmla="*/ 57 h 190"/>
                <a:gd name="T16" fmla="*/ 152 w 175"/>
                <a:gd name="T17" fmla="*/ 56 h 190"/>
                <a:gd name="T18" fmla="*/ 150 w 175"/>
                <a:gd name="T19" fmla="*/ 65 h 190"/>
                <a:gd name="T20" fmla="*/ 125 w 175"/>
                <a:gd name="T21" fmla="*/ 73 h 190"/>
                <a:gd name="T22" fmla="*/ 125 w 175"/>
                <a:gd name="T23" fmla="*/ 73 h 190"/>
                <a:gd name="T24" fmla="*/ 0 w 175"/>
                <a:gd name="T25" fmla="*/ 188 h 190"/>
                <a:gd name="T26" fmla="*/ 6 w 175"/>
                <a:gd name="T27" fmla="*/ 189 h 190"/>
                <a:gd name="T28" fmla="*/ 6 w 175"/>
                <a:gd name="T29" fmla="*/ 189 h 190"/>
                <a:gd name="T30" fmla="*/ 6 w 175"/>
                <a:gd name="T31" fmla="*/ 189 h 190"/>
                <a:gd name="T32" fmla="*/ 12 w 175"/>
                <a:gd name="T33" fmla="*/ 190 h 190"/>
                <a:gd name="T34" fmla="*/ 140 w 175"/>
                <a:gd name="T35" fmla="*/ 76 h 190"/>
                <a:gd name="T36" fmla="*/ 161 w 175"/>
                <a:gd name="T37" fmla="*/ 68 h 190"/>
                <a:gd name="T38" fmla="*/ 170 w 175"/>
                <a:gd name="T39" fmla="*/ 66 h 190"/>
                <a:gd name="T40" fmla="*/ 170 w 175"/>
                <a:gd name="T41" fmla="*/ 62 h 190"/>
                <a:gd name="T42" fmla="*/ 174 w 175"/>
                <a:gd name="T43" fmla="*/ 62 h 190"/>
                <a:gd name="T44" fmla="*/ 175 w 175"/>
                <a:gd name="T45" fmla="*/ 57 h 190"/>
                <a:gd name="T46" fmla="*/ 172 w 175"/>
                <a:gd name="T47" fmla="*/ 58 h 190"/>
                <a:gd name="T48" fmla="*/ 162 w 175"/>
                <a:gd name="T49" fmla="*/ 55 h 190"/>
                <a:gd name="T50" fmla="*/ 156 w 175"/>
                <a:gd name="T51" fmla="*/ 47 h 190"/>
                <a:gd name="T52" fmla="*/ 145 w 175"/>
                <a:gd name="T53" fmla="*/ 8 h 190"/>
                <a:gd name="T54" fmla="*/ 146 w 175"/>
                <a:gd name="T55" fmla="*/ 1 h 190"/>
                <a:gd name="T56" fmla="*/ 143 w 175"/>
                <a:gd name="T5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90">
                  <a:moveTo>
                    <a:pt x="143" y="0"/>
                  </a:moveTo>
                  <a:cubicBezTo>
                    <a:pt x="140" y="6"/>
                    <a:pt x="138" y="12"/>
                    <a:pt x="133" y="18"/>
                  </a:cubicBezTo>
                  <a:cubicBezTo>
                    <a:pt x="131" y="20"/>
                    <a:pt x="128" y="23"/>
                    <a:pt x="124" y="23"/>
                  </a:cubicBezTo>
                  <a:cubicBezTo>
                    <a:pt x="124" y="23"/>
                    <a:pt x="124" y="23"/>
                    <a:pt x="124" y="23"/>
                  </a:cubicBezTo>
                  <a:cubicBezTo>
                    <a:pt x="124" y="23"/>
                    <a:pt x="124" y="23"/>
                    <a:pt x="124" y="23"/>
                  </a:cubicBezTo>
                  <a:cubicBezTo>
                    <a:pt x="125" y="31"/>
                    <a:pt x="129" y="39"/>
                    <a:pt x="132" y="46"/>
                  </a:cubicBezTo>
                  <a:cubicBezTo>
                    <a:pt x="134" y="49"/>
                    <a:pt x="136" y="52"/>
                    <a:pt x="139" y="54"/>
                  </a:cubicBezTo>
                  <a:cubicBezTo>
                    <a:pt x="141" y="55"/>
                    <a:pt x="145" y="57"/>
                    <a:pt x="148" y="57"/>
                  </a:cubicBezTo>
                  <a:cubicBezTo>
                    <a:pt x="149" y="57"/>
                    <a:pt x="151" y="56"/>
                    <a:pt x="152" y="56"/>
                  </a:cubicBezTo>
                  <a:cubicBezTo>
                    <a:pt x="150" y="65"/>
                    <a:pt x="150" y="65"/>
                    <a:pt x="150" y="65"/>
                  </a:cubicBezTo>
                  <a:cubicBezTo>
                    <a:pt x="142" y="66"/>
                    <a:pt x="133" y="68"/>
                    <a:pt x="125" y="73"/>
                  </a:cubicBezTo>
                  <a:cubicBezTo>
                    <a:pt x="125" y="73"/>
                    <a:pt x="125" y="73"/>
                    <a:pt x="125" y="73"/>
                  </a:cubicBezTo>
                  <a:cubicBezTo>
                    <a:pt x="84" y="82"/>
                    <a:pt x="51" y="175"/>
                    <a:pt x="0" y="188"/>
                  </a:cubicBezTo>
                  <a:cubicBezTo>
                    <a:pt x="2" y="188"/>
                    <a:pt x="4" y="189"/>
                    <a:pt x="6" y="189"/>
                  </a:cubicBezTo>
                  <a:cubicBezTo>
                    <a:pt x="6" y="189"/>
                    <a:pt x="6" y="189"/>
                    <a:pt x="6" y="189"/>
                  </a:cubicBezTo>
                  <a:cubicBezTo>
                    <a:pt x="6" y="189"/>
                    <a:pt x="6" y="189"/>
                    <a:pt x="6" y="189"/>
                  </a:cubicBezTo>
                  <a:cubicBezTo>
                    <a:pt x="8" y="190"/>
                    <a:pt x="10" y="190"/>
                    <a:pt x="12" y="190"/>
                  </a:cubicBezTo>
                  <a:cubicBezTo>
                    <a:pt x="66" y="190"/>
                    <a:pt x="100" y="96"/>
                    <a:pt x="140" y="76"/>
                  </a:cubicBezTo>
                  <a:cubicBezTo>
                    <a:pt x="146" y="71"/>
                    <a:pt x="153" y="68"/>
                    <a:pt x="161" y="68"/>
                  </a:cubicBezTo>
                  <a:cubicBezTo>
                    <a:pt x="164" y="67"/>
                    <a:pt x="167" y="66"/>
                    <a:pt x="170" y="66"/>
                  </a:cubicBezTo>
                  <a:cubicBezTo>
                    <a:pt x="170" y="62"/>
                    <a:pt x="170" y="62"/>
                    <a:pt x="170" y="62"/>
                  </a:cubicBezTo>
                  <a:cubicBezTo>
                    <a:pt x="172" y="62"/>
                    <a:pt x="173" y="62"/>
                    <a:pt x="174" y="62"/>
                  </a:cubicBezTo>
                  <a:cubicBezTo>
                    <a:pt x="175" y="57"/>
                    <a:pt x="175" y="57"/>
                    <a:pt x="175" y="57"/>
                  </a:cubicBezTo>
                  <a:cubicBezTo>
                    <a:pt x="174" y="58"/>
                    <a:pt x="173" y="58"/>
                    <a:pt x="172" y="58"/>
                  </a:cubicBezTo>
                  <a:cubicBezTo>
                    <a:pt x="168" y="58"/>
                    <a:pt x="164" y="56"/>
                    <a:pt x="162" y="55"/>
                  </a:cubicBezTo>
                  <a:cubicBezTo>
                    <a:pt x="159" y="53"/>
                    <a:pt x="157" y="50"/>
                    <a:pt x="156" y="47"/>
                  </a:cubicBezTo>
                  <a:cubicBezTo>
                    <a:pt x="150" y="35"/>
                    <a:pt x="145" y="22"/>
                    <a:pt x="145" y="8"/>
                  </a:cubicBezTo>
                  <a:cubicBezTo>
                    <a:pt x="145" y="6"/>
                    <a:pt x="145" y="3"/>
                    <a:pt x="146" y="1"/>
                  </a:cubicBezTo>
                  <a:cubicBezTo>
                    <a:pt x="145" y="1"/>
                    <a:pt x="144" y="0"/>
                    <a:pt x="143"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ľïde"/>
            <p:cNvSpPr/>
            <p:nvPr>
              <p:custDataLst>
                <p:tags r:id="rId135"/>
              </p:custDataLst>
            </p:nvPr>
          </p:nvSpPr>
          <p:spPr bwMode="auto">
            <a:xfrm>
              <a:off x="5310188" y="3073401"/>
              <a:ext cx="14288" cy="22225"/>
            </a:xfrm>
            <a:custGeom>
              <a:avLst/>
              <a:gdLst>
                <a:gd name="T0" fmla="*/ 4 w 4"/>
                <a:gd name="T1" fmla="*/ 0 h 7"/>
                <a:gd name="T2" fmla="*/ 2 w 4"/>
                <a:gd name="T3" fmla="*/ 3 h 7"/>
                <a:gd name="T4" fmla="*/ 0 w 4"/>
                <a:gd name="T5" fmla="*/ 6 h 7"/>
                <a:gd name="T6" fmla="*/ 3 w 4"/>
                <a:gd name="T7" fmla="*/ 7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cubicBezTo>
                    <a:pt x="3" y="1"/>
                    <a:pt x="2" y="2"/>
                    <a:pt x="2" y="3"/>
                  </a:cubicBezTo>
                  <a:cubicBezTo>
                    <a:pt x="1" y="4"/>
                    <a:pt x="1" y="5"/>
                    <a:pt x="0" y="6"/>
                  </a:cubicBezTo>
                  <a:cubicBezTo>
                    <a:pt x="1" y="6"/>
                    <a:pt x="2" y="7"/>
                    <a:pt x="3" y="7"/>
                  </a:cubicBezTo>
                  <a:cubicBezTo>
                    <a:pt x="3" y="5"/>
                    <a:pt x="4" y="3"/>
                    <a:pt x="4" y="0"/>
                  </a:cubicBezTo>
                </a:path>
              </a:pathLst>
            </a:custGeom>
            <a:solidFill>
              <a:srgbClr val="B6D9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Sḻïḍê"/>
            <p:cNvSpPr/>
            <p:nvPr>
              <p:custDataLst>
                <p:tags r:id="rId136"/>
              </p:custDataLst>
            </p:nvPr>
          </p:nvSpPr>
          <p:spPr bwMode="auto">
            <a:xfrm>
              <a:off x="5300663" y="3316288"/>
              <a:ext cx="69850" cy="26988"/>
            </a:xfrm>
            <a:custGeom>
              <a:avLst/>
              <a:gdLst>
                <a:gd name="T0" fmla="*/ 21 w 21"/>
                <a:gd name="T1" fmla="*/ 0 h 8"/>
                <a:gd name="T2" fmla="*/ 0 w 21"/>
                <a:gd name="T3" fmla="*/ 8 h 8"/>
                <a:gd name="T4" fmla="*/ 9 w 21"/>
                <a:gd name="T5" fmla="*/ 5 h 8"/>
                <a:gd name="T6" fmla="*/ 21 w 21"/>
                <a:gd name="T7" fmla="*/ 0 h 8"/>
              </a:gdLst>
              <a:ahLst/>
              <a:cxnLst>
                <a:cxn ang="0">
                  <a:pos x="T0" y="T1"/>
                </a:cxn>
                <a:cxn ang="0">
                  <a:pos x="T2" y="T3"/>
                </a:cxn>
                <a:cxn ang="0">
                  <a:pos x="T4" y="T5"/>
                </a:cxn>
                <a:cxn ang="0">
                  <a:pos x="T6" y="T7"/>
                </a:cxn>
              </a:cxnLst>
              <a:rect l="0" t="0" r="r" b="b"/>
              <a:pathLst>
                <a:path w="21" h="8">
                  <a:moveTo>
                    <a:pt x="21" y="0"/>
                  </a:moveTo>
                  <a:cubicBezTo>
                    <a:pt x="13" y="0"/>
                    <a:pt x="6" y="3"/>
                    <a:pt x="0" y="8"/>
                  </a:cubicBezTo>
                  <a:cubicBezTo>
                    <a:pt x="3" y="6"/>
                    <a:pt x="6" y="5"/>
                    <a:pt x="9" y="5"/>
                  </a:cubicBezTo>
                  <a:cubicBezTo>
                    <a:pt x="13" y="3"/>
                    <a:pt x="17" y="1"/>
                    <a:pt x="21" y="0"/>
                  </a:cubicBezTo>
                </a:path>
              </a:pathLst>
            </a:custGeom>
            <a:solidFill>
              <a:srgbClr val="B6D9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sliḋè"/>
            <p:cNvSpPr/>
            <p:nvPr>
              <p:custDataLst>
                <p:tags r:id="rId137"/>
              </p:custDataLst>
            </p:nvPr>
          </p:nvSpPr>
          <p:spPr bwMode="auto">
            <a:xfrm>
              <a:off x="5637213" y="3573463"/>
              <a:ext cx="257175" cy="265113"/>
            </a:xfrm>
            <a:custGeom>
              <a:avLst/>
              <a:gdLst>
                <a:gd name="T0" fmla="*/ 58 w 78"/>
                <a:gd name="T1" fmla="*/ 0 h 80"/>
                <a:gd name="T2" fmla="*/ 53 w 78"/>
                <a:gd name="T3" fmla="*/ 0 h 80"/>
                <a:gd name="T4" fmla="*/ 6 w 78"/>
                <a:gd name="T5" fmla="*/ 26 h 80"/>
                <a:gd name="T6" fmla="*/ 0 w 78"/>
                <a:gd name="T7" fmla="*/ 25 h 80"/>
                <a:gd name="T8" fmla="*/ 3 w 78"/>
                <a:gd name="T9" fmla="*/ 75 h 80"/>
                <a:gd name="T10" fmla="*/ 18 w 78"/>
                <a:gd name="T11" fmla="*/ 80 h 80"/>
                <a:gd name="T12" fmla="*/ 33 w 78"/>
                <a:gd name="T13" fmla="*/ 73 h 80"/>
                <a:gd name="T14" fmla="*/ 78 w 78"/>
                <a:gd name="T15" fmla="*/ 16 h 80"/>
                <a:gd name="T16" fmla="*/ 58 w 78"/>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0">
                  <a:moveTo>
                    <a:pt x="58" y="0"/>
                  </a:moveTo>
                  <a:cubicBezTo>
                    <a:pt x="53" y="0"/>
                    <a:pt x="53" y="0"/>
                    <a:pt x="53" y="0"/>
                  </a:cubicBezTo>
                  <a:cubicBezTo>
                    <a:pt x="37" y="13"/>
                    <a:pt x="19" y="26"/>
                    <a:pt x="6" y="26"/>
                  </a:cubicBezTo>
                  <a:cubicBezTo>
                    <a:pt x="4" y="26"/>
                    <a:pt x="2" y="26"/>
                    <a:pt x="0" y="25"/>
                  </a:cubicBezTo>
                  <a:cubicBezTo>
                    <a:pt x="1" y="41"/>
                    <a:pt x="3" y="58"/>
                    <a:pt x="3" y="75"/>
                  </a:cubicBezTo>
                  <a:cubicBezTo>
                    <a:pt x="8" y="78"/>
                    <a:pt x="13" y="80"/>
                    <a:pt x="18" y="80"/>
                  </a:cubicBezTo>
                  <a:cubicBezTo>
                    <a:pt x="23" y="80"/>
                    <a:pt x="28" y="78"/>
                    <a:pt x="33" y="73"/>
                  </a:cubicBezTo>
                  <a:cubicBezTo>
                    <a:pt x="44" y="59"/>
                    <a:pt x="62" y="37"/>
                    <a:pt x="78" y="16"/>
                  </a:cubicBezTo>
                  <a:cubicBezTo>
                    <a:pt x="70" y="12"/>
                    <a:pt x="63" y="6"/>
                    <a:pt x="58"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îšļïḑé"/>
            <p:cNvSpPr/>
            <p:nvPr>
              <p:custDataLst>
                <p:tags r:id="rId138"/>
              </p:custDataLst>
            </p:nvPr>
          </p:nvSpPr>
          <p:spPr bwMode="auto">
            <a:xfrm>
              <a:off x="5811838" y="3563938"/>
              <a:ext cx="17463" cy="9525"/>
            </a:xfrm>
            <a:custGeom>
              <a:avLst/>
              <a:gdLst>
                <a:gd name="T0" fmla="*/ 3 w 5"/>
                <a:gd name="T1" fmla="*/ 0 h 3"/>
                <a:gd name="T2" fmla="*/ 0 w 5"/>
                <a:gd name="T3" fmla="*/ 3 h 3"/>
                <a:gd name="T4" fmla="*/ 5 w 5"/>
                <a:gd name="T5" fmla="*/ 3 h 3"/>
                <a:gd name="T6" fmla="*/ 3 w 5"/>
                <a:gd name="T7" fmla="*/ 0 h 3"/>
              </a:gdLst>
              <a:ahLst/>
              <a:cxnLst>
                <a:cxn ang="0">
                  <a:pos x="T0" y="T1"/>
                </a:cxn>
                <a:cxn ang="0">
                  <a:pos x="T2" y="T3"/>
                </a:cxn>
                <a:cxn ang="0">
                  <a:pos x="T4" y="T5"/>
                </a:cxn>
                <a:cxn ang="0">
                  <a:pos x="T6" y="T7"/>
                </a:cxn>
              </a:cxnLst>
              <a:rect l="0" t="0" r="r" b="b"/>
              <a:pathLst>
                <a:path w="5" h="3">
                  <a:moveTo>
                    <a:pt x="3" y="0"/>
                  </a:moveTo>
                  <a:cubicBezTo>
                    <a:pt x="2" y="1"/>
                    <a:pt x="1" y="2"/>
                    <a:pt x="0" y="3"/>
                  </a:cubicBezTo>
                  <a:cubicBezTo>
                    <a:pt x="5" y="3"/>
                    <a:pt x="5" y="3"/>
                    <a:pt x="5" y="3"/>
                  </a:cubicBezTo>
                  <a:cubicBezTo>
                    <a:pt x="4" y="2"/>
                    <a:pt x="4" y="1"/>
                    <a:pt x="3" y="0"/>
                  </a:cubicBezTo>
                </a:path>
              </a:pathLst>
            </a:custGeom>
            <a:solidFill>
              <a:srgbClr val="B6D9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śḻiḑe"/>
            <p:cNvSpPr/>
            <p:nvPr>
              <p:custDataLst>
                <p:tags r:id="rId139"/>
              </p:custDataLst>
            </p:nvPr>
          </p:nvSpPr>
          <p:spPr bwMode="auto">
            <a:xfrm>
              <a:off x="5829300" y="3573463"/>
              <a:ext cx="104775" cy="53975"/>
            </a:xfrm>
            <a:custGeom>
              <a:avLst/>
              <a:gdLst>
                <a:gd name="T0" fmla="*/ 32 w 32"/>
                <a:gd name="T1" fmla="*/ 0 h 16"/>
                <a:gd name="T2" fmla="*/ 0 w 32"/>
                <a:gd name="T3" fmla="*/ 0 h 16"/>
                <a:gd name="T4" fmla="*/ 20 w 32"/>
                <a:gd name="T5" fmla="*/ 16 h 16"/>
                <a:gd name="T6" fmla="*/ 32 w 32"/>
                <a:gd name="T7" fmla="*/ 0 h 16"/>
              </a:gdLst>
              <a:ahLst/>
              <a:cxnLst>
                <a:cxn ang="0">
                  <a:pos x="T0" y="T1"/>
                </a:cxn>
                <a:cxn ang="0">
                  <a:pos x="T2" y="T3"/>
                </a:cxn>
                <a:cxn ang="0">
                  <a:pos x="T4" y="T5"/>
                </a:cxn>
                <a:cxn ang="0">
                  <a:pos x="T6" y="T7"/>
                </a:cxn>
              </a:cxnLst>
              <a:rect l="0" t="0" r="r" b="b"/>
              <a:pathLst>
                <a:path w="32" h="16">
                  <a:moveTo>
                    <a:pt x="32" y="0"/>
                  </a:moveTo>
                  <a:cubicBezTo>
                    <a:pt x="0" y="0"/>
                    <a:pt x="0" y="0"/>
                    <a:pt x="0" y="0"/>
                  </a:cubicBezTo>
                  <a:cubicBezTo>
                    <a:pt x="5" y="6"/>
                    <a:pt x="12" y="12"/>
                    <a:pt x="20" y="16"/>
                  </a:cubicBezTo>
                  <a:cubicBezTo>
                    <a:pt x="24" y="11"/>
                    <a:pt x="28" y="5"/>
                    <a:pt x="32" y="0"/>
                  </a:cubicBezTo>
                </a:path>
              </a:pathLst>
            </a:custGeom>
            <a:solidFill>
              <a:srgbClr val="CBE3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ŝ1îḋe"/>
            <p:cNvSpPr/>
            <p:nvPr>
              <p:custDataLst>
                <p:tags r:id="rId140"/>
              </p:custDataLst>
            </p:nvPr>
          </p:nvSpPr>
          <p:spPr bwMode="auto">
            <a:xfrm>
              <a:off x="5821363" y="3495676"/>
              <a:ext cx="133350" cy="77788"/>
            </a:xfrm>
            <a:custGeom>
              <a:avLst/>
              <a:gdLst>
                <a:gd name="T0" fmla="*/ 23 w 40"/>
                <a:gd name="T1" fmla="*/ 0 h 24"/>
                <a:gd name="T2" fmla="*/ 0 w 40"/>
                <a:gd name="T3" fmla="*/ 21 h 24"/>
                <a:gd name="T4" fmla="*/ 2 w 40"/>
                <a:gd name="T5" fmla="*/ 24 h 24"/>
                <a:gd name="T6" fmla="*/ 34 w 40"/>
                <a:gd name="T7" fmla="*/ 24 h 24"/>
                <a:gd name="T8" fmla="*/ 40 w 40"/>
                <a:gd name="T9" fmla="*/ 15 h 24"/>
                <a:gd name="T10" fmla="*/ 23 w 40"/>
                <a:gd name="T11" fmla="*/ 0 h 24"/>
              </a:gdLst>
              <a:ahLst/>
              <a:cxnLst>
                <a:cxn ang="0">
                  <a:pos x="T0" y="T1"/>
                </a:cxn>
                <a:cxn ang="0">
                  <a:pos x="T2" y="T3"/>
                </a:cxn>
                <a:cxn ang="0">
                  <a:pos x="T4" y="T5"/>
                </a:cxn>
                <a:cxn ang="0">
                  <a:pos x="T6" y="T7"/>
                </a:cxn>
                <a:cxn ang="0">
                  <a:pos x="T8" y="T9"/>
                </a:cxn>
                <a:cxn ang="0">
                  <a:pos x="T10" y="T11"/>
                </a:cxn>
              </a:cxnLst>
              <a:rect l="0" t="0" r="r" b="b"/>
              <a:pathLst>
                <a:path w="40" h="24">
                  <a:moveTo>
                    <a:pt x="23" y="0"/>
                  </a:moveTo>
                  <a:cubicBezTo>
                    <a:pt x="17" y="5"/>
                    <a:pt x="9" y="13"/>
                    <a:pt x="0" y="21"/>
                  </a:cubicBezTo>
                  <a:cubicBezTo>
                    <a:pt x="1" y="22"/>
                    <a:pt x="1" y="23"/>
                    <a:pt x="2" y="24"/>
                  </a:cubicBezTo>
                  <a:cubicBezTo>
                    <a:pt x="34" y="24"/>
                    <a:pt x="34" y="24"/>
                    <a:pt x="34" y="24"/>
                  </a:cubicBezTo>
                  <a:cubicBezTo>
                    <a:pt x="36" y="21"/>
                    <a:pt x="38" y="18"/>
                    <a:pt x="40" y="15"/>
                  </a:cubicBezTo>
                  <a:cubicBezTo>
                    <a:pt x="33" y="12"/>
                    <a:pt x="27" y="6"/>
                    <a:pt x="23" y="0"/>
                  </a:cubicBezTo>
                </a:path>
              </a:pathLst>
            </a:custGeom>
            <a:solidFill>
              <a:srgbClr val="A7D8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ŝliḓé"/>
            <p:cNvSpPr/>
            <p:nvPr>
              <p:custDataLst>
                <p:tags r:id="rId141"/>
              </p:custDataLst>
            </p:nvPr>
          </p:nvSpPr>
          <p:spPr bwMode="auto">
            <a:xfrm>
              <a:off x="5897563" y="3481388"/>
              <a:ext cx="63500" cy="63500"/>
            </a:xfrm>
            <a:custGeom>
              <a:avLst/>
              <a:gdLst>
                <a:gd name="T0" fmla="*/ 5 w 19"/>
                <a:gd name="T1" fmla="*/ 0 h 19"/>
                <a:gd name="T2" fmla="*/ 0 w 19"/>
                <a:gd name="T3" fmla="*/ 4 h 19"/>
                <a:gd name="T4" fmla="*/ 17 w 19"/>
                <a:gd name="T5" fmla="*/ 19 h 19"/>
                <a:gd name="T6" fmla="*/ 19 w 19"/>
                <a:gd name="T7" fmla="*/ 16 h 19"/>
                <a:gd name="T8" fmla="*/ 19 w 19"/>
                <a:gd name="T9" fmla="*/ 15 h 19"/>
                <a:gd name="T10" fmla="*/ 15 w 19"/>
                <a:gd name="T11" fmla="*/ 16 h 19"/>
                <a:gd name="T12" fmla="*/ 15 w 19"/>
                <a:gd name="T13" fmla="*/ 16 h 19"/>
                <a:gd name="T14" fmla="*/ 8 w 19"/>
                <a:gd name="T15" fmla="*/ 11 h 19"/>
                <a:gd name="T16" fmla="*/ 7 w 19"/>
                <a:gd name="T17" fmla="*/ 3 h 19"/>
                <a:gd name="T18" fmla="*/ 5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5" y="0"/>
                  </a:moveTo>
                  <a:cubicBezTo>
                    <a:pt x="3" y="1"/>
                    <a:pt x="2" y="2"/>
                    <a:pt x="0" y="4"/>
                  </a:cubicBezTo>
                  <a:cubicBezTo>
                    <a:pt x="4" y="10"/>
                    <a:pt x="10" y="16"/>
                    <a:pt x="17" y="19"/>
                  </a:cubicBezTo>
                  <a:cubicBezTo>
                    <a:pt x="17" y="18"/>
                    <a:pt x="18" y="17"/>
                    <a:pt x="19" y="16"/>
                  </a:cubicBezTo>
                  <a:cubicBezTo>
                    <a:pt x="19" y="15"/>
                    <a:pt x="19" y="15"/>
                    <a:pt x="19" y="15"/>
                  </a:cubicBezTo>
                  <a:cubicBezTo>
                    <a:pt x="17" y="15"/>
                    <a:pt x="16" y="16"/>
                    <a:pt x="15" y="16"/>
                  </a:cubicBezTo>
                  <a:cubicBezTo>
                    <a:pt x="15" y="16"/>
                    <a:pt x="15" y="16"/>
                    <a:pt x="15" y="16"/>
                  </a:cubicBezTo>
                  <a:cubicBezTo>
                    <a:pt x="12" y="16"/>
                    <a:pt x="9" y="14"/>
                    <a:pt x="8" y="11"/>
                  </a:cubicBezTo>
                  <a:cubicBezTo>
                    <a:pt x="6" y="9"/>
                    <a:pt x="6" y="6"/>
                    <a:pt x="7" y="3"/>
                  </a:cubicBezTo>
                  <a:cubicBezTo>
                    <a:pt x="6" y="2"/>
                    <a:pt x="5" y="1"/>
                    <a:pt x="5" y="0"/>
                  </a:cubicBezTo>
                </a:path>
              </a:pathLst>
            </a:custGeom>
            <a:solidFill>
              <a:srgbClr val="97D7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îṣḻïḓê"/>
            <p:cNvSpPr/>
            <p:nvPr>
              <p:custDataLst>
                <p:tags r:id="rId142"/>
              </p:custDataLst>
            </p:nvPr>
          </p:nvSpPr>
          <p:spPr bwMode="auto">
            <a:xfrm>
              <a:off x="5037138" y="3649663"/>
              <a:ext cx="119063" cy="654050"/>
            </a:xfrm>
            <a:custGeom>
              <a:avLst/>
              <a:gdLst>
                <a:gd name="T0" fmla="*/ 36 w 36"/>
                <a:gd name="T1" fmla="*/ 0 h 198"/>
                <a:gd name="T2" fmla="*/ 9 w 36"/>
                <a:gd name="T3" fmla="*/ 23 h 198"/>
                <a:gd name="T4" fmla="*/ 2 w 36"/>
                <a:gd name="T5" fmla="*/ 198 h 198"/>
                <a:gd name="T6" fmla="*/ 25 w 36"/>
                <a:gd name="T7" fmla="*/ 198 h 198"/>
                <a:gd name="T8" fmla="*/ 25 w 36"/>
                <a:gd name="T9" fmla="*/ 157 h 198"/>
                <a:gd name="T10" fmla="*/ 36 w 36"/>
                <a:gd name="T11" fmla="*/ 0 h 198"/>
              </a:gdLst>
              <a:ahLst/>
              <a:cxnLst>
                <a:cxn ang="0">
                  <a:pos x="T0" y="T1"/>
                </a:cxn>
                <a:cxn ang="0">
                  <a:pos x="T2" y="T3"/>
                </a:cxn>
                <a:cxn ang="0">
                  <a:pos x="T4" y="T5"/>
                </a:cxn>
                <a:cxn ang="0">
                  <a:pos x="T6" y="T7"/>
                </a:cxn>
                <a:cxn ang="0">
                  <a:pos x="T8" y="T9"/>
                </a:cxn>
                <a:cxn ang="0">
                  <a:pos x="T10" y="T11"/>
                </a:cxn>
              </a:cxnLst>
              <a:rect l="0" t="0" r="r" b="b"/>
              <a:pathLst>
                <a:path w="36" h="198">
                  <a:moveTo>
                    <a:pt x="36" y="0"/>
                  </a:moveTo>
                  <a:cubicBezTo>
                    <a:pt x="27" y="10"/>
                    <a:pt x="18" y="17"/>
                    <a:pt x="9" y="23"/>
                  </a:cubicBezTo>
                  <a:cubicBezTo>
                    <a:pt x="0" y="89"/>
                    <a:pt x="1" y="164"/>
                    <a:pt x="2" y="198"/>
                  </a:cubicBezTo>
                  <a:cubicBezTo>
                    <a:pt x="25" y="198"/>
                    <a:pt x="25" y="198"/>
                    <a:pt x="25" y="198"/>
                  </a:cubicBezTo>
                  <a:cubicBezTo>
                    <a:pt x="25" y="188"/>
                    <a:pt x="25" y="173"/>
                    <a:pt x="25" y="157"/>
                  </a:cubicBezTo>
                  <a:cubicBezTo>
                    <a:pt x="25" y="113"/>
                    <a:pt x="27" y="52"/>
                    <a:pt x="3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ïśḻïďe"/>
            <p:cNvSpPr/>
            <p:nvPr>
              <p:custDataLst>
                <p:tags r:id="rId143"/>
              </p:custDataLst>
            </p:nvPr>
          </p:nvSpPr>
          <p:spPr bwMode="auto">
            <a:xfrm>
              <a:off x="5043488" y="4303713"/>
              <a:ext cx="360363" cy="349250"/>
            </a:xfrm>
            <a:custGeom>
              <a:avLst/>
              <a:gdLst>
                <a:gd name="T0" fmla="*/ 85 w 109"/>
                <a:gd name="T1" fmla="*/ 24 h 106"/>
                <a:gd name="T2" fmla="*/ 85 w 109"/>
                <a:gd name="T3" fmla="*/ 25 h 106"/>
                <a:gd name="T4" fmla="*/ 85 w 109"/>
                <a:gd name="T5" fmla="*/ 25 h 106"/>
                <a:gd name="T6" fmla="*/ 86 w 109"/>
                <a:gd name="T7" fmla="*/ 106 h 106"/>
                <a:gd name="T8" fmla="*/ 109 w 109"/>
                <a:gd name="T9" fmla="*/ 106 h 106"/>
                <a:gd name="T10" fmla="*/ 108 w 109"/>
                <a:gd name="T11" fmla="*/ 25 h 106"/>
                <a:gd name="T12" fmla="*/ 105 w 109"/>
                <a:gd name="T13" fmla="*/ 25 h 106"/>
                <a:gd name="T14" fmla="*/ 85 w 109"/>
                <a:gd name="T15" fmla="*/ 24 h 106"/>
                <a:gd name="T16" fmla="*/ 23 w 109"/>
                <a:gd name="T17" fmla="*/ 0 h 106"/>
                <a:gd name="T18" fmla="*/ 0 w 109"/>
                <a:gd name="T19" fmla="*/ 0 h 106"/>
                <a:gd name="T20" fmla="*/ 1 w 109"/>
                <a:gd name="T21" fmla="*/ 18 h 106"/>
                <a:gd name="T22" fmla="*/ 14 w 109"/>
                <a:gd name="T23" fmla="*/ 20 h 106"/>
                <a:gd name="T24" fmla="*/ 22 w 109"/>
                <a:gd name="T25" fmla="*/ 106 h 106"/>
                <a:gd name="T26" fmla="*/ 45 w 109"/>
                <a:gd name="T27" fmla="*/ 106 h 106"/>
                <a:gd name="T28" fmla="*/ 38 w 109"/>
                <a:gd name="T29" fmla="*/ 20 h 106"/>
                <a:gd name="T30" fmla="*/ 24 w 109"/>
                <a:gd name="T31" fmla="*/ 18 h 106"/>
                <a:gd name="T32" fmla="*/ 24 w 109"/>
                <a:gd name="T33" fmla="*/ 18 h 106"/>
                <a:gd name="T34" fmla="*/ 23 w 109"/>
                <a:gd name="T3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6">
                  <a:moveTo>
                    <a:pt x="85" y="24"/>
                  </a:moveTo>
                  <a:cubicBezTo>
                    <a:pt x="85" y="25"/>
                    <a:pt x="85" y="25"/>
                    <a:pt x="85" y="25"/>
                  </a:cubicBezTo>
                  <a:cubicBezTo>
                    <a:pt x="85" y="25"/>
                    <a:pt x="85" y="25"/>
                    <a:pt x="85" y="25"/>
                  </a:cubicBezTo>
                  <a:cubicBezTo>
                    <a:pt x="86" y="106"/>
                    <a:pt x="86" y="106"/>
                    <a:pt x="86" y="106"/>
                  </a:cubicBezTo>
                  <a:cubicBezTo>
                    <a:pt x="109" y="106"/>
                    <a:pt x="109" y="106"/>
                    <a:pt x="109" y="106"/>
                  </a:cubicBezTo>
                  <a:cubicBezTo>
                    <a:pt x="108" y="25"/>
                    <a:pt x="108" y="25"/>
                    <a:pt x="108" y="25"/>
                  </a:cubicBezTo>
                  <a:cubicBezTo>
                    <a:pt x="107" y="25"/>
                    <a:pt x="106" y="25"/>
                    <a:pt x="105" y="25"/>
                  </a:cubicBezTo>
                  <a:cubicBezTo>
                    <a:pt x="98" y="25"/>
                    <a:pt x="91" y="24"/>
                    <a:pt x="85" y="24"/>
                  </a:cubicBezTo>
                  <a:moveTo>
                    <a:pt x="23" y="0"/>
                  </a:moveTo>
                  <a:cubicBezTo>
                    <a:pt x="0" y="0"/>
                    <a:pt x="0" y="0"/>
                    <a:pt x="0" y="0"/>
                  </a:cubicBezTo>
                  <a:cubicBezTo>
                    <a:pt x="0" y="12"/>
                    <a:pt x="1" y="18"/>
                    <a:pt x="1" y="18"/>
                  </a:cubicBezTo>
                  <a:cubicBezTo>
                    <a:pt x="5" y="19"/>
                    <a:pt x="10" y="20"/>
                    <a:pt x="14" y="20"/>
                  </a:cubicBezTo>
                  <a:cubicBezTo>
                    <a:pt x="22" y="106"/>
                    <a:pt x="22" y="106"/>
                    <a:pt x="22" y="106"/>
                  </a:cubicBezTo>
                  <a:cubicBezTo>
                    <a:pt x="45" y="106"/>
                    <a:pt x="45" y="106"/>
                    <a:pt x="45" y="106"/>
                  </a:cubicBezTo>
                  <a:cubicBezTo>
                    <a:pt x="38" y="20"/>
                    <a:pt x="38" y="20"/>
                    <a:pt x="38" y="20"/>
                  </a:cubicBezTo>
                  <a:cubicBezTo>
                    <a:pt x="33" y="20"/>
                    <a:pt x="29" y="19"/>
                    <a:pt x="24" y="18"/>
                  </a:cubicBezTo>
                  <a:cubicBezTo>
                    <a:pt x="24" y="18"/>
                    <a:pt x="24" y="18"/>
                    <a:pt x="24" y="18"/>
                  </a:cubicBezTo>
                  <a:cubicBezTo>
                    <a:pt x="24" y="18"/>
                    <a:pt x="24" y="12"/>
                    <a:pt x="23" y="0"/>
                  </a:cubicBezTo>
                </a:path>
              </a:pathLst>
            </a:custGeom>
            <a:solidFill>
              <a:srgbClr val="004E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ïSļîḋê"/>
            <p:cNvSpPr/>
            <p:nvPr>
              <p:custDataLst>
                <p:tags r:id="rId144"/>
              </p:custDataLst>
            </p:nvPr>
          </p:nvSpPr>
          <p:spPr bwMode="auto">
            <a:xfrm>
              <a:off x="4727575" y="3713163"/>
              <a:ext cx="85725" cy="71438"/>
            </a:xfrm>
            <a:custGeom>
              <a:avLst/>
              <a:gdLst>
                <a:gd name="T0" fmla="*/ 1 w 26"/>
                <a:gd name="T1" fmla="*/ 2 h 22"/>
                <a:gd name="T2" fmla="*/ 0 w 26"/>
                <a:gd name="T3" fmla="*/ 6 h 22"/>
                <a:gd name="T4" fmla="*/ 1 w 26"/>
                <a:gd name="T5" fmla="*/ 15 h 22"/>
                <a:gd name="T6" fmla="*/ 1 w 26"/>
                <a:gd name="T7" fmla="*/ 2 h 22"/>
                <a:gd name="T8" fmla="*/ 10 w 26"/>
                <a:gd name="T9" fmla="*/ 0 h 22"/>
                <a:gd name="T10" fmla="*/ 10 w 26"/>
                <a:gd name="T11" fmla="*/ 21 h 22"/>
                <a:gd name="T12" fmla="*/ 12 w 26"/>
                <a:gd name="T13" fmla="*/ 22 h 22"/>
                <a:gd name="T14" fmla="*/ 16 w 26"/>
                <a:gd name="T15" fmla="*/ 21 h 22"/>
                <a:gd name="T16" fmla="*/ 16 w 26"/>
                <a:gd name="T17" fmla="*/ 22 h 22"/>
                <a:gd name="T18" fmla="*/ 22 w 26"/>
                <a:gd name="T19" fmla="*/ 21 h 22"/>
                <a:gd name="T20" fmla="*/ 20 w 26"/>
                <a:gd name="T21" fmla="*/ 10 h 22"/>
                <a:gd name="T22" fmla="*/ 24 w 26"/>
                <a:gd name="T23" fmla="*/ 4 h 22"/>
                <a:gd name="T24" fmla="*/ 26 w 26"/>
                <a:gd name="T25" fmla="*/ 2 h 22"/>
                <a:gd name="T26" fmla="*/ 22 w 26"/>
                <a:gd name="T27" fmla="*/ 2 h 22"/>
                <a:gd name="T28" fmla="*/ 16 w 26"/>
                <a:gd name="T29" fmla="*/ 1 h 22"/>
                <a:gd name="T30" fmla="*/ 16 w 26"/>
                <a:gd name="T31" fmla="*/ 1 h 22"/>
                <a:gd name="T32" fmla="*/ 10 w 2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1" y="2"/>
                  </a:moveTo>
                  <a:cubicBezTo>
                    <a:pt x="1" y="3"/>
                    <a:pt x="0" y="5"/>
                    <a:pt x="0" y="6"/>
                  </a:cubicBezTo>
                  <a:cubicBezTo>
                    <a:pt x="0" y="10"/>
                    <a:pt x="0" y="13"/>
                    <a:pt x="1" y="15"/>
                  </a:cubicBezTo>
                  <a:cubicBezTo>
                    <a:pt x="1" y="2"/>
                    <a:pt x="1" y="2"/>
                    <a:pt x="1" y="2"/>
                  </a:cubicBezTo>
                  <a:moveTo>
                    <a:pt x="10" y="0"/>
                  </a:moveTo>
                  <a:cubicBezTo>
                    <a:pt x="10" y="21"/>
                    <a:pt x="10" y="21"/>
                    <a:pt x="10" y="21"/>
                  </a:cubicBezTo>
                  <a:cubicBezTo>
                    <a:pt x="10" y="21"/>
                    <a:pt x="11" y="22"/>
                    <a:pt x="12" y="22"/>
                  </a:cubicBezTo>
                  <a:cubicBezTo>
                    <a:pt x="14" y="22"/>
                    <a:pt x="15" y="21"/>
                    <a:pt x="16" y="21"/>
                  </a:cubicBezTo>
                  <a:cubicBezTo>
                    <a:pt x="16" y="22"/>
                    <a:pt x="16" y="22"/>
                    <a:pt x="16" y="22"/>
                  </a:cubicBezTo>
                  <a:cubicBezTo>
                    <a:pt x="18" y="22"/>
                    <a:pt x="20" y="22"/>
                    <a:pt x="22" y="21"/>
                  </a:cubicBezTo>
                  <a:cubicBezTo>
                    <a:pt x="20" y="19"/>
                    <a:pt x="19" y="15"/>
                    <a:pt x="20" y="10"/>
                  </a:cubicBezTo>
                  <a:cubicBezTo>
                    <a:pt x="20" y="7"/>
                    <a:pt x="21" y="5"/>
                    <a:pt x="24" y="4"/>
                  </a:cubicBezTo>
                  <a:cubicBezTo>
                    <a:pt x="24" y="3"/>
                    <a:pt x="25" y="2"/>
                    <a:pt x="26" y="2"/>
                  </a:cubicBezTo>
                  <a:cubicBezTo>
                    <a:pt x="25" y="2"/>
                    <a:pt x="23" y="2"/>
                    <a:pt x="22" y="2"/>
                  </a:cubicBezTo>
                  <a:cubicBezTo>
                    <a:pt x="20" y="2"/>
                    <a:pt x="18" y="2"/>
                    <a:pt x="16" y="1"/>
                  </a:cubicBezTo>
                  <a:cubicBezTo>
                    <a:pt x="16" y="1"/>
                    <a:pt x="16" y="1"/>
                    <a:pt x="16" y="1"/>
                  </a:cubicBezTo>
                  <a:cubicBezTo>
                    <a:pt x="14" y="1"/>
                    <a:pt x="12" y="0"/>
                    <a:pt x="10" y="0"/>
                  </a:cubicBezTo>
                </a:path>
              </a:pathLst>
            </a:custGeom>
            <a:solidFill>
              <a:srgbClr val="E8A2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sľïḍé"/>
            <p:cNvSpPr/>
            <p:nvPr>
              <p:custDataLst>
                <p:tags r:id="rId145"/>
              </p:custDataLst>
            </p:nvPr>
          </p:nvSpPr>
          <p:spPr bwMode="auto">
            <a:xfrm>
              <a:off x="4730750" y="3713163"/>
              <a:ext cx="28575" cy="68263"/>
            </a:xfrm>
            <a:custGeom>
              <a:avLst/>
              <a:gdLst>
                <a:gd name="T0" fmla="*/ 7 w 9"/>
                <a:gd name="T1" fmla="*/ 0 h 21"/>
                <a:gd name="T2" fmla="*/ 0 w 9"/>
                <a:gd name="T3" fmla="*/ 2 h 21"/>
                <a:gd name="T4" fmla="*/ 0 w 9"/>
                <a:gd name="T5" fmla="*/ 15 h 21"/>
                <a:gd name="T6" fmla="*/ 9 w 9"/>
                <a:gd name="T7" fmla="*/ 21 h 21"/>
                <a:gd name="T8" fmla="*/ 9 w 9"/>
                <a:gd name="T9" fmla="*/ 0 h 21"/>
                <a:gd name="T10" fmla="*/ 7 w 9"/>
                <a:gd name="T11" fmla="*/ 0 h 21"/>
              </a:gdLst>
              <a:ahLst/>
              <a:cxnLst>
                <a:cxn ang="0">
                  <a:pos x="T0" y="T1"/>
                </a:cxn>
                <a:cxn ang="0">
                  <a:pos x="T2" y="T3"/>
                </a:cxn>
                <a:cxn ang="0">
                  <a:pos x="T4" y="T5"/>
                </a:cxn>
                <a:cxn ang="0">
                  <a:pos x="T6" y="T7"/>
                </a:cxn>
                <a:cxn ang="0">
                  <a:pos x="T8" y="T9"/>
                </a:cxn>
                <a:cxn ang="0">
                  <a:pos x="T10" y="T11"/>
                </a:cxn>
              </a:cxnLst>
              <a:rect l="0" t="0" r="r" b="b"/>
              <a:pathLst>
                <a:path w="9" h="21">
                  <a:moveTo>
                    <a:pt x="7" y="0"/>
                  </a:moveTo>
                  <a:cubicBezTo>
                    <a:pt x="4" y="0"/>
                    <a:pt x="2" y="1"/>
                    <a:pt x="0" y="2"/>
                  </a:cubicBezTo>
                  <a:cubicBezTo>
                    <a:pt x="0" y="15"/>
                    <a:pt x="0" y="15"/>
                    <a:pt x="0" y="15"/>
                  </a:cubicBezTo>
                  <a:cubicBezTo>
                    <a:pt x="2" y="19"/>
                    <a:pt x="5" y="21"/>
                    <a:pt x="9" y="21"/>
                  </a:cubicBezTo>
                  <a:cubicBezTo>
                    <a:pt x="9" y="0"/>
                    <a:pt x="9" y="0"/>
                    <a:pt x="9" y="0"/>
                  </a:cubicBezTo>
                  <a:cubicBezTo>
                    <a:pt x="8" y="0"/>
                    <a:pt x="7" y="0"/>
                    <a:pt x="7" y="0"/>
                  </a:cubicBezTo>
                </a:path>
              </a:pathLst>
            </a:custGeom>
            <a:solidFill>
              <a:srgbClr val="E891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ṣḻïḑé"/>
            <p:cNvSpPr/>
            <p:nvPr>
              <p:custDataLst>
                <p:tags r:id="rId146"/>
              </p:custDataLst>
            </p:nvPr>
          </p:nvSpPr>
          <p:spPr bwMode="auto">
            <a:xfrm>
              <a:off x="5410200" y="3263901"/>
              <a:ext cx="68263" cy="76200"/>
            </a:xfrm>
            <a:custGeom>
              <a:avLst/>
              <a:gdLst>
                <a:gd name="T0" fmla="*/ 6 w 43"/>
                <a:gd name="T1" fmla="*/ 0 h 48"/>
                <a:gd name="T2" fmla="*/ 0 w 43"/>
                <a:gd name="T3" fmla="*/ 42 h 48"/>
                <a:gd name="T4" fmla="*/ 43 w 43"/>
                <a:gd name="T5" fmla="*/ 48 h 48"/>
                <a:gd name="T6" fmla="*/ 43 w 43"/>
                <a:gd name="T7" fmla="*/ 4 h 48"/>
                <a:gd name="T8" fmla="*/ 6 w 43"/>
                <a:gd name="T9" fmla="*/ 0 h 48"/>
              </a:gdLst>
              <a:ahLst/>
              <a:cxnLst>
                <a:cxn ang="0">
                  <a:pos x="T0" y="T1"/>
                </a:cxn>
                <a:cxn ang="0">
                  <a:pos x="T2" y="T3"/>
                </a:cxn>
                <a:cxn ang="0">
                  <a:pos x="T4" y="T5"/>
                </a:cxn>
                <a:cxn ang="0">
                  <a:pos x="T6" y="T7"/>
                </a:cxn>
                <a:cxn ang="0">
                  <a:pos x="T8" y="T9"/>
                </a:cxn>
              </a:cxnLst>
              <a:rect l="0" t="0" r="r" b="b"/>
              <a:pathLst>
                <a:path w="43" h="48">
                  <a:moveTo>
                    <a:pt x="6" y="0"/>
                  </a:moveTo>
                  <a:lnTo>
                    <a:pt x="0" y="42"/>
                  </a:lnTo>
                  <a:lnTo>
                    <a:pt x="43" y="48"/>
                  </a:lnTo>
                  <a:lnTo>
                    <a:pt x="43" y="4"/>
                  </a:lnTo>
                  <a:lnTo>
                    <a:pt x="6" y="0"/>
                  </a:lnTo>
                  <a:close/>
                </a:path>
              </a:pathLst>
            </a:custGeom>
            <a:solidFill>
              <a:srgbClr val="F9AC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iṡ1ïḋe"/>
            <p:cNvSpPr/>
            <p:nvPr>
              <p:custDataLst>
                <p:tags r:id="rId147"/>
              </p:custDataLst>
            </p:nvPr>
          </p:nvSpPr>
          <p:spPr bwMode="auto">
            <a:xfrm>
              <a:off x="5410200" y="3263901"/>
              <a:ext cx="68263" cy="76200"/>
            </a:xfrm>
            <a:custGeom>
              <a:avLst/>
              <a:gdLst>
                <a:gd name="T0" fmla="*/ 6 w 43"/>
                <a:gd name="T1" fmla="*/ 0 h 48"/>
                <a:gd name="T2" fmla="*/ 0 w 43"/>
                <a:gd name="T3" fmla="*/ 42 h 48"/>
                <a:gd name="T4" fmla="*/ 43 w 43"/>
                <a:gd name="T5" fmla="*/ 48 h 48"/>
                <a:gd name="T6" fmla="*/ 43 w 43"/>
                <a:gd name="T7" fmla="*/ 4 h 48"/>
                <a:gd name="T8" fmla="*/ 6 w 43"/>
                <a:gd name="T9" fmla="*/ 0 h 48"/>
              </a:gdLst>
              <a:ahLst/>
              <a:cxnLst>
                <a:cxn ang="0">
                  <a:pos x="T0" y="T1"/>
                </a:cxn>
                <a:cxn ang="0">
                  <a:pos x="T2" y="T3"/>
                </a:cxn>
                <a:cxn ang="0">
                  <a:pos x="T4" y="T5"/>
                </a:cxn>
                <a:cxn ang="0">
                  <a:pos x="T6" y="T7"/>
                </a:cxn>
                <a:cxn ang="0">
                  <a:pos x="T8" y="T9"/>
                </a:cxn>
              </a:cxnLst>
              <a:rect l="0" t="0" r="r" b="b"/>
              <a:pathLst>
                <a:path w="43" h="48">
                  <a:moveTo>
                    <a:pt x="6" y="0"/>
                  </a:moveTo>
                  <a:lnTo>
                    <a:pt x="0" y="42"/>
                  </a:lnTo>
                  <a:lnTo>
                    <a:pt x="43" y="48"/>
                  </a:lnTo>
                  <a:lnTo>
                    <a:pt x="43"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šľidè"/>
            <p:cNvSpPr/>
            <p:nvPr>
              <p:custDataLst>
                <p:tags r:id="rId148"/>
              </p:custDataLst>
            </p:nvPr>
          </p:nvSpPr>
          <p:spPr bwMode="auto">
            <a:xfrm>
              <a:off x="4832350" y="3781426"/>
              <a:ext cx="52388" cy="14288"/>
            </a:xfrm>
            <a:custGeom>
              <a:avLst/>
              <a:gdLst>
                <a:gd name="T0" fmla="*/ 0 w 16"/>
                <a:gd name="T1" fmla="*/ 0 h 4"/>
                <a:gd name="T2" fmla="*/ 0 w 16"/>
                <a:gd name="T3" fmla="*/ 4 h 4"/>
                <a:gd name="T4" fmla="*/ 16 w 16"/>
                <a:gd name="T5" fmla="*/ 0 h 4"/>
                <a:gd name="T6" fmla="*/ 16 w 16"/>
                <a:gd name="T7" fmla="*/ 0 h 4"/>
                <a:gd name="T8" fmla="*/ 8 w 16"/>
                <a:gd name="T9" fmla="*/ 1 h 4"/>
                <a:gd name="T10" fmla="*/ 8 w 16"/>
                <a:gd name="T11" fmla="*/ 0 h 4"/>
                <a:gd name="T12" fmla="*/ 4 w 16"/>
                <a:gd name="T13" fmla="*/ 1 h 4"/>
                <a:gd name="T14" fmla="*/ 0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0" y="0"/>
                  </a:moveTo>
                  <a:cubicBezTo>
                    <a:pt x="0" y="4"/>
                    <a:pt x="0" y="4"/>
                    <a:pt x="0" y="4"/>
                  </a:cubicBezTo>
                  <a:cubicBezTo>
                    <a:pt x="8" y="4"/>
                    <a:pt x="16" y="0"/>
                    <a:pt x="16" y="0"/>
                  </a:cubicBezTo>
                  <a:cubicBezTo>
                    <a:pt x="16" y="0"/>
                    <a:pt x="16" y="0"/>
                    <a:pt x="16" y="0"/>
                  </a:cubicBezTo>
                  <a:cubicBezTo>
                    <a:pt x="13" y="0"/>
                    <a:pt x="10" y="1"/>
                    <a:pt x="8" y="1"/>
                  </a:cubicBezTo>
                  <a:cubicBezTo>
                    <a:pt x="8" y="0"/>
                    <a:pt x="8" y="0"/>
                    <a:pt x="8" y="0"/>
                  </a:cubicBezTo>
                  <a:cubicBezTo>
                    <a:pt x="6" y="0"/>
                    <a:pt x="5" y="1"/>
                    <a:pt x="4" y="1"/>
                  </a:cubicBezTo>
                  <a:cubicBezTo>
                    <a:pt x="3" y="1"/>
                    <a:pt x="2"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ṥḷïďe"/>
            <p:cNvSpPr/>
            <p:nvPr>
              <p:custDataLst>
                <p:tags r:id="rId149"/>
              </p:custDataLst>
            </p:nvPr>
          </p:nvSpPr>
          <p:spPr bwMode="auto">
            <a:xfrm>
              <a:off x="4799013" y="3781426"/>
              <a:ext cx="33338" cy="14288"/>
            </a:xfrm>
            <a:custGeom>
              <a:avLst/>
              <a:gdLst>
                <a:gd name="T0" fmla="*/ 9 w 10"/>
                <a:gd name="T1" fmla="*/ 0 h 4"/>
                <a:gd name="T2" fmla="*/ 0 w 10"/>
                <a:gd name="T3" fmla="*/ 0 h 4"/>
                <a:gd name="T4" fmla="*/ 10 w 10"/>
                <a:gd name="T5" fmla="*/ 4 h 4"/>
                <a:gd name="T6" fmla="*/ 10 w 10"/>
                <a:gd name="T7" fmla="*/ 4 h 4"/>
                <a:gd name="T8" fmla="*/ 10 w 10"/>
                <a:gd name="T9" fmla="*/ 0 h 4"/>
                <a:gd name="T10" fmla="*/ 9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9" y="0"/>
                  </a:moveTo>
                  <a:cubicBezTo>
                    <a:pt x="6" y="0"/>
                    <a:pt x="3" y="0"/>
                    <a:pt x="0" y="0"/>
                  </a:cubicBezTo>
                  <a:cubicBezTo>
                    <a:pt x="2" y="3"/>
                    <a:pt x="6" y="4"/>
                    <a:pt x="10" y="4"/>
                  </a:cubicBezTo>
                  <a:cubicBezTo>
                    <a:pt x="10" y="4"/>
                    <a:pt x="10" y="4"/>
                    <a:pt x="10" y="4"/>
                  </a:cubicBezTo>
                  <a:cubicBezTo>
                    <a:pt x="10" y="0"/>
                    <a:pt x="10" y="0"/>
                    <a:pt x="10" y="0"/>
                  </a:cubicBezTo>
                  <a:cubicBezTo>
                    <a:pt x="10" y="0"/>
                    <a:pt x="9" y="0"/>
                    <a:pt x="9" y="0"/>
                  </a:cubicBezTo>
                </a:path>
              </a:pathLst>
            </a:custGeom>
            <a:solidFill>
              <a:srgbClr val="E5A0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îŝļîďé"/>
            <p:cNvSpPr/>
            <p:nvPr>
              <p:custDataLst>
                <p:tags r:id="rId150"/>
              </p:custDataLst>
            </p:nvPr>
          </p:nvSpPr>
          <p:spPr bwMode="auto">
            <a:xfrm>
              <a:off x="4789488" y="3725863"/>
              <a:ext cx="39688" cy="55563"/>
            </a:xfrm>
            <a:custGeom>
              <a:avLst/>
              <a:gdLst>
                <a:gd name="T0" fmla="*/ 5 w 12"/>
                <a:gd name="T1" fmla="*/ 0 h 17"/>
                <a:gd name="T2" fmla="*/ 1 w 12"/>
                <a:gd name="T3" fmla="*/ 6 h 17"/>
                <a:gd name="T4" fmla="*/ 3 w 12"/>
                <a:gd name="T5" fmla="*/ 17 h 17"/>
                <a:gd name="T6" fmla="*/ 12 w 12"/>
                <a:gd name="T7" fmla="*/ 17 h 17"/>
                <a:gd name="T8" fmla="*/ 5 w 12"/>
                <a:gd name="T9" fmla="*/ 2 h 17"/>
                <a:gd name="T10" fmla="*/ 5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5" y="0"/>
                  </a:moveTo>
                  <a:cubicBezTo>
                    <a:pt x="2" y="1"/>
                    <a:pt x="1" y="3"/>
                    <a:pt x="1" y="6"/>
                  </a:cubicBezTo>
                  <a:cubicBezTo>
                    <a:pt x="0" y="11"/>
                    <a:pt x="1" y="15"/>
                    <a:pt x="3" y="17"/>
                  </a:cubicBezTo>
                  <a:cubicBezTo>
                    <a:pt x="6" y="17"/>
                    <a:pt x="9" y="17"/>
                    <a:pt x="12" y="17"/>
                  </a:cubicBezTo>
                  <a:cubicBezTo>
                    <a:pt x="7" y="15"/>
                    <a:pt x="4" y="11"/>
                    <a:pt x="5" y="2"/>
                  </a:cubicBezTo>
                  <a:cubicBezTo>
                    <a:pt x="5" y="2"/>
                    <a:pt x="5" y="1"/>
                    <a:pt x="5" y="0"/>
                  </a:cubicBezTo>
                </a:path>
              </a:pathLst>
            </a:custGeom>
            <a:solidFill>
              <a:srgbClr val="D091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ṧlíďe"/>
            <p:cNvSpPr/>
            <p:nvPr>
              <p:custDataLst>
                <p:tags r:id="rId151"/>
              </p:custDataLst>
            </p:nvPr>
          </p:nvSpPr>
          <p:spPr bwMode="auto">
            <a:xfrm>
              <a:off x="4799013" y="3686176"/>
              <a:ext cx="100013" cy="131763"/>
            </a:xfrm>
            <a:custGeom>
              <a:avLst/>
              <a:gdLst>
                <a:gd name="T0" fmla="*/ 30 w 30"/>
                <a:gd name="T1" fmla="*/ 14 h 40"/>
                <a:gd name="T2" fmla="*/ 2 w 30"/>
                <a:gd name="T3" fmla="*/ 14 h 40"/>
                <a:gd name="T4" fmla="*/ 30 w 30"/>
                <a:gd name="T5" fmla="*/ 25 h 40"/>
                <a:gd name="T6" fmla="*/ 30 w 30"/>
                <a:gd name="T7" fmla="*/ 14 h 40"/>
              </a:gdLst>
              <a:ahLst/>
              <a:cxnLst>
                <a:cxn ang="0">
                  <a:pos x="T0" y="T1"/>
                </a:cxn>
                <a:cxn ang="0">
                  <a:pos x="T2" y="T3"/>
                </a:cxn>
                <a:cxn ang="0">
                  <a:pos x="T4" y="T5"/>
                </a:cxn>
                <a:cxn ang="0">
                  <a:pos x="T6" y="T7"/>
                </a:cxn>
              </a:cxnLst>
              <a:rect l="0" t="0" r="r" b="b"/>
              <a:pathLst>
                <a:path w="30" h="40">
                  <a:moveTo>
                    <a:pt x="30" y="14"/>
                  </a:moveTo>
                  <a:cubicBezTo>
                    <a:pt x="30" y="14"/>
                    <a:pt x="2" y="0"/>
                    <a:pt x="2" y="14"/>
                  </a:cubicBezTo>
                  <a:cubicBezTo>
                    <a:pt x="0" y="40"/>
                    <a:pt x="30" y="25"/>
                    <a:pt x="30" y="25"/>
                  </a:cubicBezTo>
                  <a:cubicBezTo>
                    <a:pt x="30" y="14"/>
                    <a:pt x="30" y="14"/>
                    <a:pt x="30" y="14"/>
                  </a:cubicBezTo>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şḷíḓé"/>
            <p:cNvSpPr/>
            <p:nvPr>
              <p:custDataLst>
                <p:tags r:id="rId152"/>
              </p:custDataLst>
            </p:nvPr>
          </p:nvSpPr>
          <p:spPr bwMode="auto">
            <a:xfrm>
              <a:off x="5356225" y="3030538"/>
              <a:ext cx="211138" cy="266700"/>
            </a:xfrm>
            <a:custGeom>
              <a:avLst/>
              <a:gdLst>
                <a:gd name="T0" fmla="*/ 0 w 64"/>
                <a:gd name="T1" fmla="*/ 41 h 81"/>
                <a:gd name="T2" fmla="*/ 36 w 64"/>
                <a:gd name="T3" fmla="*/ 81 h 81"/>
                <a:gd name="T4" fmla="*/ 64 w 64"/>
                <a:gd name="T5" fmla="*/ 41 h 81"/>
                <a:gd name="T6" fmla="*/ 32 w 64"/>
                <a:gd name="T7" fmla="*/ 8 h 81"/>
                <a:gd name="T8" fmla="*/ 0 w 64"/>
                <a:gd name="T9" fmla="*/ 41 h 81"/>
              </a:gdLst>
              <a:ahLst/>
              <a:cxnLst>
                <a:cxn ang="0">
                  <a:pos x="T0" y="T1"/>
                </a:cxn>
                <a:cxn ang="0">
                  <a:pos x="T2" y="T3"/>
                </a:cxn>
                <a:cxn ang="0">
                  <a:pos x="T4" y="T5"/>
                </a:cxn>
                <a:cxn ang="0">
                  <a:pos x="T6" y="T7"/>
                </a:cxn>
                <a:cxn ang="0">
                  <a:pos x="T8" y="T9"/>
                </a:cxn>
              </a:cxnLst>
              <a:rect l="0" t="0" r="r" b="b"/>
              <a:pathLst>
                <a:path w="64" h="81">
                  <a:moveTo>
                    <a:pt x="0" y="41"/>
                  </a:moveTo>
                  <a:cubicBezTo>
                    <a:pt x="0" y="59"/>
                    <a:pt x="18" y="81"/>
                    <a:pt x="36" y="81"/>
                  </a:cubicBezTo>
                  <a:cubicBezTo>
                    <a:pt x="47" y="81"/>
                    <a:pt x="64" y="80"/>
                    <a:pt x="64" y="41"/>
                  </a:cubicBezTo>
                  <a:cubicBezTo>
                    <a:pt x="64" y="0"/>
                    <a:pt x="51" y="8"/>
                    <a:pt x="32" y="8"/>
                  </a:cubicBezTo>
                  <a:cubicBezTo>
                    <a:pt x="14" y="8"/>
                    <a:pt x="0" y="23"/>
                    <a:pt x="0" y="41"/>
                  </a:cubicBezTo>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išḷîdè"/>
            <p:cNvSpPr/>
            <p:nvPr>
              <p:custDataLst>
                <p:tags r:id="rId153"/>
              </p:custDataLst>
            </p:nvPr>
          </p:nvSpPr>
          <p:spPr bwMode="auto">
            <a:xfrm>
              <a:off x="5416550" y="3128963"/>
              <a:ext cx="55563" cy="168275"/>
            </a:xfrm>
            <a:custGeom>
              <a:avLst/>
              <a:gdLst>
                <a:gd name="T0" fmla="*/ 10 w 17"/>
                <a:gd name="T1" fmla="*/ 0 h 51"/>
                <a:gd name="T2" fmla="*/ 9 w 17"/>
                <a:gd name="T3" fmla="*/ 0 h 51"/>
                <a:gd name="T4" fmla="*/ 5 w 17"/>
                <a:gd name="T5" fmla="*/ 2 h 51"/>
                <a:gd name="T6" fmla="*/ 5 w 17"/>
                <a:gd name="T7" fmla="*/ 2 h 51"/>
                <a:gd name="T8" fmla="*/ 3 w 17"/>
                <a:gd name="T9" fmla="*/ 8 h 51"/>
                <a:gd name="T10" fmla="*/ 3 w 17"/>
                <a:gd name="T11" fmla="*/ 11 h 51"/>
                <a:gd name="T12" fmla="*/ 3 w 17"/>
                <a:gd name="T13" fmla="*/ 17 h 51"/>
                <a:gd name="T14" fmla="*/ 0 w 17"/>
                <a:gd name="T15" fmla="*/ 39 h 51"/>
                <a:gd name="T16" fmla="*/ 0 w 17"/>
                <a:gd name="T17" fmla="*/ 39 h 51"/>
                <a:gd name="T18" fmla="*/ 1 w 17"/>
                <a:gd name="T19" fmla="*/ 44 h 51"/>
                <a:gd name="T20" fmla="*/ 1 w 17"/>
                <a:gd name="T21" fmla="*/ 45 h 51"/>
                <a:gd name="T22" fmla="*/ 17 w 17"/>
                <a:gd name="T23" fmla="*/ 51 h 51"/>
                <a:gd name="T24" fmla="*/ 9 w 17"/>
                <a:gd name="T25" fmla="*/ 26 h 51"/>
                <a:gd name="T26" fmla="*/ 11 w 17"/>
                <a:gd name="T27" fmla="*/ 0 h 51"/>
                <a:gd name="T28" fmla="*/ 10 w 17"/>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51">
                  <a:moveTo>
                    <a:pt x="10" y="0"/>
                  </a:moveTo>
                  <a:cubicBezTo>
                    <a:pt x="9" y="0"/>
                    <a:pt x="9" y="0"/>
                    <a:pt x="9" y="0"/>
                  </a:cubicBezTo>
                  <a:cubicBezTo>
                    <a:pt x="8" y="0"/>
                    <a:pt x="6" y="1"/>
                    <a:pt x="5" y="2"/>
                  </a:cubicBezTo>
                  <a:cubicBezTo>
                    <a:pt x="5" y="2"/>
                    <a:pt x="5" y="2"/>
                    <a:pt x="5" y="2"/>
                  </a:cubicBezTo>
                  <a:cubicBezTo>
                    <a:pt x="3" y="3"/>
                    <a:pt x="3" y="6"/>
                    <a:pt x="3" y="8"/>
                  </a:cubicBezTo>
                  <a:cubicBezTo>
                    <a:pt x="3" y="9"/>
                    <a:pt x="3" y="10"/>
                    <a:pt x="3" y="11"/>
                  </a:cubicBezTo>
                  <a:cubicBezTo>
                    <a:pt x="3" y="13"/>
                    <a:pt x="3" y="15"/>
                    <a:pt x="3" y="17"/>
                  </a:cubicBezTo>
                  <a:cubicBezTo>
                    <a:pt x="3" y="24"/>
                    <a:pt x="2" y="32"/>
                    <a:pt x="0" y="39"/>
                  </a:cubicBezTo>
                  <a:cubicBezTo>
                    <a:pt x="0" y="39"/>
                    <a:pt x="0" y="39"/>
                    <a:pt x="0" y="39"/>
                  </a:cubicBezTo>
                  <a:cubicBezTo>
                    <a:pt x="0" y="41"/>
                    <a:pt x="1" y="43"/>
                    <a:pt x="1" y="44"/>
                  </a:cubicBezTo>
                  <a:cubicBezTo>
                    <a:pt x="1" y="45"/>
                    <a:pt x="1" y="45"/>
                    <a:pt x="1" y="45"/>
                  </a:cubicBezTo>
                  <a:cubicBezTo>
                    <a:pt x="6" y="49"/>
                    <a:pt x="12" y="51"/>
                    <a:pt x="17" y="51"/>
                  </a:cubicBezTo>
                  <a:cubicBezTo>
                    <a:pt x="12" y="45"/>
                    <a:pt x="9" y="36"/>
                    <a:pt x="9" y="26"/>
                  </a:cubicBezTo>
                  <a:cubicBezTo>
                    <a:pt x="9" y="18"/>
                    <a:pt x="10" y="9"/>
                    <a:pt x="11" y="0"/>
                  </a:cubicBezTo>
                  <a:cubicBezTo>
                    <a:pt x="11" y="0"/>
                    <a:pt x="10" y="0"/>
                    <a:pt x="10" y="0"/>
                  </a:cubicBezTo>
                </a:path>
              </a:pathLst>
            </a:custGeom>
            <a:solidFill>
              <a:srgbClr val="FFB4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ś1iḑê"/>
            <p:cNvSpPr/>
            <p:nvPr>
              <p:custDataLst>
                <p:tags r:id="rId154"/>
              </p:custDataLst>
            </p:nvPr>
          </p:nvSpPr>
          <p:spPr bwMode="auto">
            <a:xfrm>
              <a:off x="5318125" y="2976563"/>
              <a:ext cx="254000" cy="311150"/>
            </a:xfrm>
            <a:custGeom>
              <a:avLst/>
              <a:gdLst>
                <a:gd name="T0" fmla="*/ 69 w 77"/>
                <a:gd name="T1" fmla="*/ 35 h 94"/>
                <a:gd name="T2" fmla="*/ 66 w 77"/>
                <a:gd name="T3" fmla="*/ 35 h 94"/>
                <a:gd name="T4" fmla="*/ 61 w 77"/>
                <a:gd name="T5" fmla="*/ 35 h 94"/>
                <a:gd name="T6" fmla="*/ 52 w 77"/>
                <a:gd name="T7" fmla="*/ 46 h 94"/>
                <a:gd name="T8" fmla="*/ 44 w 77"/>
                <a:gd name="T9" fmla="*/ 46 h 94"/>
                <a:gd name="T10" fmla="*/ 35 w 77"/>
                <a:gd name="T11" fmla="*/ 48 h 94"/>
                <a:gd name="T12" fmla="*/ 33 w 77"/>
                <a:gd name="T13" fmla="*/ 57 h 94"/>
                <a:gd name="T14" fmla="*/ 30 w 77"/>
                <a:gd name="T15" fmla="*/ 85 h 94"/>
                <a:gd name="T16" fmla="*/ 30 w 77"/>
                <a:gd name="T17" fmla="*/ 92 h 94"/>
                <a:gd name="T18" fmla="*/ 17 w 77"/>
                <a:gd name="T19" fmla="*/ 90 h 94"/>
                <a:gd name="T20" fmla="*/ 11 w 77"/>
                <a:gd name="T21" fmla="*/ 82 h 94"/>
                <a:gd name="T22" fmla="*/ 0 w 77"/>
                <a:gd name="T23" fmla="*/ 43 h 94"/>
                <a:gd name="T24" fmla="*/ 17 w 77"/>
                <a:gd name="T25" fmla="*/ 8 h 94"/>
                <a:gd name="T26" fmla="*/ 58 w 77"/>
                <a:gd name="T27" fmla="*/ 8 h 94"/>
                <a:gd name="T28" fmla="*/ 74 w 77"/>
                <a:gd name="T29" fmla="*/ 20 h 94"/>
                <a:gd name="T30" fmla="*/ 69 w 77"/>
                <a:gd name="T31"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94">
                  <a:moveTo>
                    <a:pt x="69" y="35"/>
                  </a:moveTo>
                  <a:cubicBezTo>
                    <a:pt x="68" y="35"/>
                    <a:pt x="67" y="35"/>
                    <a:pt x="66" y="35"/>
                  </a:cubicBezTo>
                  <a:cubicBezTo>
                    <a:pt x="64" y="35"/>
                    <a:pt x="62" y="34"/>
                    <a:pt x="61" y="35"/>
                  </a:cubicBezTo>
                  <a:cubicBezTo>
                    <a:pt x="56" y="37"/>
                    <a:pt x="56" y="43"/>
                    <a:pt x="52" y="46"/>
                  </a:cubicBezTo>
                  <a:cubicBezTo>
                    <a:pt x="50" y="47"/>
                    <a:pt x="47" y="47"/>
                    <a:pt x="44" y="46"/>
                  </a:cubicBezTo>
                  <a:cubicBezTo>
                    <a:pt x="41" y="46"/>
                    <a:pt x="37" y="46"/>
                    <a:pt x="35" y="48"/>
                  </a:cubicBezTo>
                  <a:cubicBezTo>
                    <a:pt x="32" y="50"/>
                    <a:pt x="33" y="54"/>
                    <a:pt x="33" y="57"/>
                  </a:cubicBezTo>
                  <a:cubicBezTo>
                    <a:pt x="34" y="67"/>
                    <a:pt x="33" y="76"/>
                    <a:pt x="30" y="85"/>
                  </a:cubicBezTo>
                  <a:cubicBezTo>
                    <a:pt x="29" y="87"/>
                    <a:pt x="32" y="90"/>
                    <a:pt x="30" y="92"/>
                  </a:cubicBezTo>
                  <a:cubicBezTo>
                    <a:pt x="28" y="94"/>
                    <a:pt x="20" y="92"/>
                    <a:pt x="17" y="90"/>
                  </a:cubicBezTo>
                  <a:cubicBezTo>
                    <a:pt x="14" y="88"/>
                    <a:pt x="12" y="85"/>
                    <a:pt x="11" y="82"/>
                  </a:cubicBezTo>
                  <a:cubicBezTo>
                    <a:pt x="5" y="70"/>
                    <a:pt x="0" y="57"/>
                    <a:pt x="0" y="43"/>
                  </a:cubicBezTo>
                  <a:cubicBezTo>
                    <a:pt x="0" y="30"/>
                    <a:pt x="6" y="16"/>
                    <a:pt x="17" y="8"/>
                  </a:cubicBezTo>
                  <a:cubicBezTo>
                    <a:pt x="28" y="0"/>
                    <a:pt x="45" y="2"/>
                    <a:pt x="58" y="8"/>
                  </a:cubicBezTo>
                  <a:cubicBezTo>
                    <a:pt x="63" y="10"/>
                    <a:pt x="71" y="15"/>
                    <a:pt x="74" y="20"/>
                  </a:cubicBezTo>
                  <a:cubicBezTo>
                    <a:pt x="77" y="24"/>
                    <a:pt x="76" y="34"/>
                    <a:pt x="69" y="35"/>
                  </a:cubicBezTo>
                </a:path>
              </a:pathLst>
            </a:custGeom>
            <a:solidFill>
              <a:srgbClr val="FFB2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šļïḍê"/>
            <p:cNvSpPr/>
            <p:nvPr>
              <p:custDataLst>
                <p:tags r:id="rId155"/>
              </p:custDataLst>
            </p:nvPr>
          </p:nvSpPr>
          <p:spPr bwMode="auto">
            <a:xfrm>
              <a:off x="5561013" y="3040063"/>
              <a:ext cx="6350" cy="22225"/>
            </a:xfrm>
            <a:custGeom>
              <a:avLst/>
              <a:gdLst>
                <a:gd name="T0" fmla="*/ 0 w 2"/>
                <a:gd name="T1" fmla="*/ 0 h 7"/>
                <a:gd name="T2" fmla="*/ 0 w 2"/>
                <a:gd name="T3" fmla="*/ 1 h 7"/>
                <a:gd name="T4" fmla="*/ 2 w 2"/>
                <a:gd name="T5" fmla="*/ 7 h 7"/>
                <a:gd name="T6" fmla="*/ 0 w 2"/>
                <a:gd name="T7" fmla="*/ 1 h 7"/>
                <a:gd name="T8" fmla="*/ 0 w 2"/>
                <a:gd name="T9" fmla="*/ 0 h 7"/>
                <a:gd name="T10" fmla="*/ 0 w 2"/>
                <a:gd name="T11" fmla="*/ 0 h 7"/>
                <a:gd name="T12" fmla="*/ 0 w 2"/>
                <a:gd name="T13" fmla="*/ 0 h 7"/>
                <a:gd name="T14" fmla="*/ 0 w 2"/>
                <a:gd name="T15" fmla="*/ 0 h 7"/>
                <a:gd name="T16" fmla="*/ 0 w 2"/>
                <a:gd name="T17" fmla="*/ 0 h 7"/>
                <a:gd name="T18" fmla="*/ 0 w 2"/>
                <a:gd name="T19" fmla="*/ 0 h 7"/>
                <a:gd name="T20" fmla="*/ 0 w 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0" y="0"/>
                  </a:moveTo>
                  <a:cubicBezTo>
                    <a:pt x="0" y="0"/>
                    <a:pt x="0" y="0"/>
                    <a:pt x="0" y="1"/>
                  </a:cubicBezTo>
                  <a:cubicBezTo>
                    <a:pt x="1" y="2"/>
                    <a:pt x="2" y="5"/>
                    <a:pt x="2" y="7"/>
                  </a:cubicBezTo>
                  <a:cubicBezTo>
                    <a:pt x="2" y="5"/>
                    <a:pt x="1" y="2"/>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8D4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ṣľíḓè"/>
            <p:cNvSpPr/>
            <p:nvPr>
              <p:custDataLst>
                <p:tags r:id="rId156"/>
              </p:custDataLst>
            </p:nvPr>
          </p:nvSpPr>
          <p:spPr bwMode="auto">
            <a:xfrm>
              <a:off x="5453063" y="3092451"/>
              <a:ext cx="92075" cy="39688"/>
            </a:xfrm>
            <a:custGeom>
              <a:avLst/>
              <a:gdLst>
                <a:gd name="T0" fmla="*/ 7 w 28"/>
                <a:gd name="T1" fmla="*/ 12 h 12"/>
                <a:gd name="T2" fmla="*/ 7 w 28"/>
                <a:gd name="T3" fmla="*/ 12 h 12"/>
                <a:gd name="T4" fmla="*/ 7 w 28"/>
                <a:gd name="T5" fmla="*/ 12 h 12"/>
                <a:gd name="T6" fmla="*/ 7 w 28"/>
                <a:gd name="T7" fmla="*/ 12 h 12"/>
                <a:gd name="T8" fmla="*/ 0 w 28"/>
                <a:gd name="T9" fmla="*/ 11 h 12"/>
                <a:gd name="T10" fmla="*/ 0 w 28"/>
                <a:gd name="T11" fmla="*/ 11 h 12"/>
                <a:gd name="T12" fmla="*/ 3 w 28"/>
                <a:gd name="T13" fmla="*/ 11 h 12"/>
                <a:gd name="T14" fmla="*/ 6 w 28"/>
                <a:gd name="T15" fmla="*/ 12 h 12"/>
                <a:gd name="T16" fmla="*/ 3 w 28"/>
                <a:gd name="T17" fmla="*/ 11 h 12"/>
                <a:gd name="T18" fmla="*/ 0 w 28"/>
                <a:gd name="T19" fmla="*/ 11 h 12"/>
                <a:gd name="T20" fmla="*/ 11 w 28"/>
                <a:gd name="T21" fmla="*/ 11 h 12"/>
                <a:gd name="T22" fmla="*/ 7 w 28"/>
                <a:gd name="T23" fmla="*/ 12 h 12"/>
                <a:gd name="T24" fmla="*/ 11 w 28"/>
                <a:gd name="T25" fmla="*/ 11 h 12"/>
                <a:gd name="T26" fmla="*/ 20 w 28"/>
                <a:gd name="T27" fmla="*/ 0 h 12"/>
                <a:gd name="T28" fmla="*/ 20 w 28"/>
                <a:gd name="T29" fmla="*/ 0 h 12"/>
                <a:gd name="T30" fmla="*/ 20 w 28"/>
                <a:gd name="T31" fmla="*/ 0 h 12"/>
                <a:gd name="T32" fmla="*/ 27 w 28"/>
                <a:gd name="T33" fmla="*/ 0 h 12"/>
                <a:gd name="T34" fmla="*/ 27 w 28"/>
                <a:gd name="T35" fmla="*/ 0 h 12"/>
                <a:gd name="T36" fmla="*/ 27 w 28"/>
                <a:gd name="T37" fmla="*/ 0 h 12"/>
                <a:gd name="T38" fmla="*/ 27 w 28"/>
                <a:gd name="T39" fmla="*/ 0 h 12"/>
                <a:gd name="T40" fmla="*/ 28 w 28"/>
                <a:gd name="T41" fmla="*/ 0 h 12"/>
                <a:gd name="T42" fmla="*/ 27 w 28"/>
                <a:gd name="T43" fmla="*/ 0 h 12"/>
                <a:gd name="T44" fmla="*/ 28 w 28"/>
                <a:gd name="T45" fmla="*/ 0 h 12"/>
                <a:gd name="T46" fmla="*/ 25 w 28"/>
                <a:gd name="T47" fmla="*/ 0 h 12"/>
                <a:gd name="T48" fmla="*/ 25 w 28"/>
                <a:gd name="T49" fmla="*/ 0 h 12"/>
                <a:gd name="T50" fmla="*/ 25 w 28"/>
                <a:gd name="T51" fmla="*/ 0 h 12"/>
                <a:gd name="T52" fmla="*/ 25 w 28"/>
                <a:gd name="T53" fmla="*/ 0 h 12"/>
                <a:gd name="T54" fmla="*/ 25 w 28"/>
                <a:gd name="T55" fmla="*/ 0 h 12"/>
                <a:gd name="T56" fmla="*/ 25 w 28"/>
                <a:gd name="T57" fmla="*/ 0 h 12"/>
                <a:gd name="T58" fmla="*/ 21 w 28"/>
                <a:gd name="T59" fmla="*/ 0 h 12"/>
                <a:gd name="T60" fmla="*/ 20 w 28"/>
                <a:gd name="T61" fmla="*/ 0 h 12"/>
                <a:gd name="T62" fmla="*/ 21 w 28"/>
                <a:gd name="T63" fmla="*/ 0 h 12"/>
                <a:gd name="T64" fmla="*/ 21 w 28"/>
                <a:gd name="T65" fmla="*/ 0 h 12"/>
                <a:gd name="T66" fmla="*/ 21 w 28"/>
                <a:gd name="T67" fmla="*/ 0 h 12"/>
                <a:gd name="T68" fmla="*/ 21 w 28"/>
                <a:gd name="T69" fmla="*/ 0 h 12"/>
                <a:gd name="T70" fmla="*/ 21 w 28"/>
                <a:gd name="T71" fmla="*/ 0 h 12"/>
                <a:gd name="T72" fmla="*/ 21 w 28"/>
                <a:gd name="T73" fmla="*/ 0 h 12"/>
                <a:gd name="T74" fmla="*/ 21 w 28"/>
                <a:gd name="T75" fmla="*/ 0 h 12"/>
                <a:gd name="T76" fmla="*/ 21 w 28"/>
                <a:gd name="T77" fmla="*/ 0 h 12"/>
                <a:gd name="T78" fmla="*/ 21 w 28"/>
                <a:gd name="T79" fmla="*/ 0 h 12"/>
                <a:gd name="T80" fmla="*/ 21 w 28"/>
                <a:gd name="T81" fmla="*/ 0 h 12"/>
                <a:gd name="T82" fmla="*/ 22 w 28"/>
                <a:gd name="T83" fmla="*/ 0 h 12"/>
                <a:gd name="T84" fmla="*/ 22 w 28"/>
                <a:gd name="T85" fmla="*/ 0 h 12"/>
                <a:gd name="T86" fmla="*/ 25 w 28"/>
                <a:gd name="T87" fmla="*/ 0 h 12"/>
                <a:gd name="T88" fmla="*/ 22 w 28"/>
                <a:gd name="T8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12">
                  <a:moveTo>
                    <a:pt x="7" y="12"/>
                  </a:moveTo>
                  <a:cubicBezTo>
                    <a:pt x="7" y="12"/>
                    <a:pt x="7" y="12"/>
                    <a:pt x="7" y="12"/>
                  </a:cubicBezTo>
                  <a:cubicBezTo>
                    <a:pt x="7" y="12"/>
                    <a:pt x="7" y="12"/>
                    <a:pt x="7" y="12"/>
                  </a:cubicBezTo>
                  <a:cubicBezTo>
                    <a:pt x="7" y="12"/>
                    <a:pt x="7" y="12"/>
                    <a:pt x="7" y="12"/>
                  </a:cubicBezTo>
                  <a:moveTo>
                    <a:pt x="0" y="11"/>
                  </a:moveTo>
                  <a:cubicBezTo>
                    <a:pt x="0" y="11"/>
                    <a:pt x="0" y="11"/>
                    <a:pt x="0" y="11"/>
                  </a:cubicBezTo>
                  <a:cubicBezTo>
                    <a:pt x="1" y="11"/>
                    <a:pt x="2" y="11"/>
                    <a:pt x="3" y="11"/>
                  </a:cubicBezTo>
                  <a:cubicBezTo>
                    <a:pt x="4" y="12"/>
                    <a:pt x="5" y="12"/>
                    <a:pt x="6" y="12"/>
                  </a:cubicBezTo>
                  <a:cubicBezTo>
                    <a:pt x="5" y="12"/>
                    <a:pt x="4" y="12"/>
                    <a:pt x="3" y="11"/>
                  </a:cubicBezTo>
                  <a:cubicBezTo>
                    <a:pt x="2" y="11"/>
                    <a:pt x="1" y="11"/>
                    <a:pt x="0" y="11"/>
                  </a:cubicBezTo>
                  <a:moveTo>
                    <a:pt x="11" y="11"/>
                  </a:moveTo>
                  <a:cubicBezTo>
                    <a:pt x="10" y="12"/>
                    <a:pt x="9" y="12"/>
                    <a:pt x="7" y="12"/>
                  </a:cubicBezTo>
                  <a:cubicBezTo>
                    <a:pt x="9" y="12"/>
                    <a:pt x="10" y="12"/>
                    <a:pt x="11" y="11"/>
                  </a:cubicBezTo>
                  <a:moveTo>
                    <a:pt x="20" y="0"/>
                  </a:moveTo>
                  <a:cubicBezTo>
                    <a:pt x="20" y="0"/>
                    <a:pt x="20" y="0"/>
                    <a:pt x="20" y="0"/>
                  </a:cubicBezTo>
                  <a:cubicBezTo>
                    <a:pt x="20" y="0"/>
                    <a:pt x="20" y="0"/>
                    <a:pt x="20" y="0"/>
                  </a:cubicBezTo>
                  <a:moveTo>
                    <a:pt x="27" y="0"/>
                  </a:moveTo>
                  <a:cubicBezTo>
                    <a:pt x="27" y="0"/>
                    <a:pt x="27" y="0"/>
                    <a:pt x="27" y="0"/>
                  </a:cubicBezTo>
                  <a:cubicBezTo>
                    <a:pt x="27" y="0"/>
                    <a:pt x="27" y="0"/>
                    <a:pt x="27" y="0"/>
                  </a:cubicBezTo>
                  <a:cubicBezTo>
                    <a:pt x="27" y="0"/>
                    <a:pt x="27" y="0"/>
                    <a:pt x="27" y="0"/>
                  </a:cubicBezTo>
                  <a:moveTo>
                    <a:pt x="28" y="0"/>
                  </a:moveTo>
                  <a:cubicBezTo>
                    <a:pt x="28" y="0"/>
                    <a:pt x="28" y="0"/>
                    <a:pt x="27" y="0"/>
                  </a:cubicBezTo>
                  <a:cubicBezTo>
                    <a:pt x="28" y="0"/>
                    <a:pt x="28" y="0"/>
                    <a:pt x="28" y="0"/>
                  </a:cubicBezTo>
                  <a:moveTo>
                    <a:pt x="25" y="0"/>
                  </a:moveTo>
                  <a:cubicBezTo>
                    <a:pt x="25" y="0"/>
                    <a:pt x="25" y="0"/>
                    <a:pt x="25" y="0"/>
                  </a:cubicBezTo>
                  <a:cubicBezTo>
                    <a:pt x="25" y="0"/>
                    <a:pt x="25" y="0"/>
                    <a:pt x="25" y="0"/>
                  </a:cubicBezTo>
                  <a:moveTo>
                    <a:pt x="25" y="0"/>
                  </a:moveTo>
                  <a:cubicBezTo>
                    <a:pt x="25" y="0"/>
                    <a:pt x="25" y="0"/>
                    <a:pt x="25" y="0"/>
                  </a:cubicBezTo>
                  <a:cubicBezTo>
                    <a:pt x="25" y="0"/>
                    <a:pt x="25" y="0"/>
                    <a:pt x="25" y="0"/>
                  </a:cubicBezTo>
                  <a:moveTo>
                    <a:pt x="21" y="0"/>
                  </a:moveTo>
                  <a:cubicBezTo>
                    <a:pt x="21" y="0"/>
                    <a:pt x="20" y="0"/>
                    <a:pt x="20" y="0"/>
                  </a:cubicBezTo>
                  <a:cubicBezTo>
                    <a:pt x="20"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2" y="0"/>
                  </a:moveTo>
                  <a:cubicBezTo>
                    <a:pt x="22" y="0"/>
                    <a:pt x="22" y="0"/>
                    <a:pt x="22" y="0"/>
                  </a:cubicBezTo>
                  <a:cubicBezTo>
                    <a:pt x="23" y="0"/>
                    <a:pt x="24" y="0"/>
                    <a:pt x="25" y="0"/>
                  </a:cubicBezTo>
                  <a:cubicBezTo>
                    <a:pt x="24" y="0"/>
                    <a:pt x="23" y="0"/>
                    <a:pt x="22" y="0"/>
                  </a:cubicBezTo>
                </a:path>
              </a:pathLst>
            </a:custGeom>
            <a:solidFill>
              <a:srgbClr val="FFAD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ṡḻíde"/>
            <p:cNvSpPr/>
            <p:nvPr>
              <p:custDataLst>
                <p:tags r:id="rId157"/>
              </p:custDataLst>
            </p:nvPr>
          </p:nvSpPr>
          <p:spPr bwMode="auto">
            <a:xfrm>
              <a:off x="5426075" y="3128963"/>
              <a:ext cx="26988" cy="55563"/>
            </a:xfrm>
            <a:custGeom>
              <a:avLst/>
              <a:gdLst>
                <a:gd name="T0" fmla="*/ 0 w 8"/>
                <a:gd name="T1" fmla="*/ 8 h 17"/>
                <a:gd name="T2" fmla="*/ 0 w 8"/>
                <a:gd name="T3" fmla="*/ 11 h 17"/>
                <a:gd name="T4" fmla="*/ 0 w 8"/>
                <a:gd name="T5" fmla="*/ 17 h 17"/>
                <a:gd name="T6" fmla="*/ 0 w 8"/>
                <a:gd name="T7" fmla="*/ 11 h 17"/>
                <a:gd name="T8" fmla="*/ 0 w 8"/>
                <a:gd name="T9" fmla="*/ 8 h 17"/>
                <a:gd name="T10" fmla="*/ 6 w 8"/>
                <a:gd name="T11" fmla="*/ 0 h 17"/>
                <a:gd name="T12" fmla="*/ 2 w 8"/>
                <a:gd name="T13" fmla="*/ 2 h 17"/>
                <a:gd name="T14" fmla="*/ 6 w 8"/>
                <a:gd name="T15" fmla="*/ 0 h 17"/>
                <a:gd name="T16" fmla="*/ 7 w 8"/>
                <a:gd name="T17" fmla="*/ 0 h 17"/>
                <a:gd name="T18" fmla="*/ 7 w 8"/>
                <a:gd name="T19" fmla="*/ 0 h 17"/>
                <a:gd name="T20" fmla="*/ 8 w 8"/>
                <a:gd name="T21" fmla="*/ 0 h 17"/>
                <a:gd name="T22" fmla="*/ 8 w 8"/>
                <a:gd name="T23" fmla="*/ 0 h 17"/>
                <a:gd name="T24" fmla="*/ 7 w 8"/>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0" y="8"/>
                  </a:moveTo>
                  <a:cubicBezTo>
                    <a:pt x="0" y="9"/>
                    <a:pt x="0" y="10"/>
                    <a:pt x="0" y="11"/>
                  </a:cubicBezTo>
                  <a:cubicBezTo>
                    <a:pt x="0" y="13"/>
                    <a:pt x="0" y="15"/>
                    <a:pt x="0" y="17"/>
                  </a:cubicBezTo>
                  <a:cubicBezTo>
                    <a:pt x="0" y="15"/>
                    <a:pt x="0" y="13"/>
                    <a:pt x="0" y="11"/>
                  </a:cubicBezTo>
                  <a:cubicBezTo>
                    <a:pt x="0" y="10"/>
                    <a:pt x="0" y="9"/>
                    <a:pt x="0" y="8"/>
                  </a:cubicBezTo>
                  <a:moveTo>
                    <a:pt x="6" y="0"/>
                  </a:moveTo>
                  <a:cubicBezTo>
                    <a:pt x="5" y="0"/>
                    <a:pt x="3" y="1"/>
                    <a:pt x="2" y="2"/>
                  </a:cubicBezTo>
                  <a:cubicBezTo>
                    <a:pt x="3" y="1"/>
                    <a:pt x="5" y="0"/>
                    <a:pt x="6" y="0"/>
                  </a:cubicBezTo>
                  <a:moveTo>
                    <a:pt x="7" y="0"/>
                  </a:moveTo>
                  <a:cubicBezTo>
                    <a:pt x="7" y="0"/>
                    <a:pt x="7" y="0"/>
                    <a:pt x="7" y="0"/>
                  </a:cubicBezTo>
                  <a:cubicBezTo>
                    <a:pt x="7" y="0"/>
                    <a:pt x="8" y="0"/>
                    <a:pt x="8" y="0"/>
                  </a:cubicBezTo>
                  <a:cubicBezTo>
                    <a:pt x="8" y="0"/>
                    <a:pt x="8" y="0"/>
                    <a:pt x="8" y="0"/>
                  </a:cubicBezTo>
                  <a:cubicBezTo>
                    <a:pt x="8" y="0"/>
                    <a:pt x="7" y="0"/>
                    <a:pt x="7" y="0"/>
                  </a:cubicBezTo>
                </a:path>
              </a:pathLst>
            </a:custGeom>
            <a:solidFill>
              <a:srgbClr val="FFA0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šḷiďe"/>
            <p:cNvSpPr/>
            <p:nvPr>
              <p:custDataLst>
                <p:tags r:id="rId158"/>
              </p:custDataLst>
            </p:nvPr>
          </p:nvSpPr>
          <p:spPr bwMode="auto">
            <a:xfrm>
              <a:off x="5364163" y="3016251"/>
              <a:ext cx="203200" cy="268288"/>
            </a:xfrm>
            <a:custGeom>
              <a:avLst/>
              <a:gdLst>
                <a:gd name="T0" fmla="*/ 52 w 62"/>
                <a:gd name="T1" fmla="*/ 0 h 81"/>
                <a:gd name="T2" fmla="*/ 40 w 62"/>
                <a:gd name="T3" fmla="*/ 13 h 81"/>
                <a:gd name="T4" fmla="*/ 25 w 62"/>
                <a:gd name="T5" fmla="*/ 19 h 81"/>
                <a:gd name="T6" fmla="*/ 11 w 62"/>
                <a:gd name="T7" fmla="*/ 81 h 81"/>
                <a:gd name="T8" fmla="*/ 13 w 62"/>
                <a:gd name="T9" fmla="*/ 81 h 81"/>
                <a:gd name="T10" fmla="*/ 16 w 62"/>
                <a:gd name="T11" fmla="*/ 80 h 81"/>
                <a:gd name="T12" fmla="*/ 17 w 62"/>
                <a:gd name="T13" fmla="*/ 78 h 81"/>
                <a:gd name="T14" fmla="*/ 16 w 62"/>
                <a:gd name="T15" fmla="*/ 73 h 81"/>
                <a:gd name="T16" fmla="*/ 16 w 62"/>
                <a:gd name="T17" fmla="*/ 73 h 81"/>
                <a:gd name="T18" fmla="*/ 19 w 62"/>
                <a:gd name="T19" fmla="*/ 51 h 81"/>
                <a:gd name="T20" fmla="*/ 19 w 62"/>
                <a:gd name="T21" fmla="*/ 45 h 81"/>
                <a:gd name="T22" fmla="*/ 19 w 62"/>
                <a:gd name="T23" fmla="*/ 42 h 81"/>
                <a:gd name="T24" fmla="*/ 21 w 62"/>
                <a:gd name="T25" fmla="*/ 36 h 81"/>
                <a:gd name="T26" fmla="*/ 21 w 62"/>
                <a:gd name="T27" fmla="*/ 36 h 81"/>
                <a:gd name="T28" fmla="*/ 25 w 62"/>
                <a:gd name="T29" fmla="*/ 34 h 81"/>
                <a:gd name="T30" fmla="*/ 26 w 62"/>
                <a:gd name="T31" fmla="*/ 34 h 81"/>
                <a:gd name="T32" fmla="*/ 26 w 62"/>
                <a:gd name="T33" fmla="*/ 34 h 81"/>
                <a:gd name="T34" fmla="*/ 26 w 62"/>
                <a:gd name="T35" fmla="*/ 34 h 81"/>
                <a:gd name="T36" fmla="*/ 27 w 62"/>
                <a:gd name="T37" fmla="*/ 34 h 81"/>
                <a:gd name="T38" fmla="*/ 30 w 62"/>
                <a:gd name="T39" fmla="*/ 34 h 81"/>
                <a:gd name="T40" fmla="*/ 33 w 62"/>
                <a:gd name="T41" fmla="*/ 35 h 81"/>
                <a:gd name="T42" fmla="*/ 34 w 62"/>
                <a:gd name="T43" fmla="*/ 35 h 81"/>
                <a:gd name="T44" fmla="*/ 34 w 62"/>
                <a:gd name="T45" fmla="*/ 35 h 81"/>
                <a:gd name="T46" fmla="*/ 34 w 62"/>
                <a:gd name="T47" fmla="*/ 35 h 81"/>
                <a:gd name="T48" fmla="*/ 38 w 62"/>
                <a:gd name="T49" fmla="*/ 34 h 81"/>
                <a:gd name="T50" fmla="*/ 38 w 62"/>
                <a:gd name="T51" fmla="*/ 34 h 81"/>
                <a:gd name="T52" fmla="*/ 47 w 62"/>
                <a:gd name="T53" fmla="*/ 23 h 81"/>
                <a:gd name="T54" fmla="*/ 47 w 62"/>
                <a:gd name="T55" fmla="*/ 23 h 81"/>
                <a:gd name="T56" fmla="*/ 47 w 62"/>
                <a:gd name="T57" fmla="*/ 23 h 81"/>
                <a:gd name="T58" fmla="*/ 47 w 62"/>
                <a:gd name="T59" fmla="*/ 23 h 81"/>
                <a:gd name="T60" fmla="*/ 48 w 62"/>
                <a:gd name="T61" fmla="*/ 23 h 81"/>
                <a:gd name="T62" fmla="*/ 48 w 62"/>
                <a:gd name="T63" fmla="*/ 23 h 81"/>
                <a:gd name="T64" fmla="*/ 48 w 62"/>
                <a:gd name="T65" fmla="*/ 23 h 81"/>
                <a:gd name="T66" fmla="*/ 48 w 62"/>
                <a:gd name="T67" fmla="*/ 23 h 81"/>
                <a:gd name="T68" fmla="*/ 48 w 62"/>
                <a:gd name="T69" fmla="*/ 23 h 81"/>
                <a:gd name="T70" fmla="*/ 48 w 62"/>
                <a:gd name="T71" fmla="*/ 23 h 81"/>
                <a:gd name="T72" fmla="*/ 48 w 62"/>
                <a:gd name="T73" fmla="*/ 23 h 81"/>
                <a:gd name="T74" fmla="*/ 49 w 62"/>
                <a:gd name="T75" fmla="*/ 23 h 81"/>
                <a:gd name="T76" fmla="*/ 49 w 62"/>
                <a:gd name="T77" fmla="*/ 23 h 81"/>
                <a:gd name="T78" fmla="*/ 49 w 62"/>
                <a:gd name="T79" fmla="*/ 23 h 81"/>
                <a:gd name="T80" fmla="*/ 52 w 62"/>
                <a:gd name="T81" fmla="*/ 23 h 81"/>
                <a:gd name="T82" fmla="*/ 52 w 62"/>
                <a:gd name="T83" fmla="*/ 23 h 81"/>
                <a:gd name="T84" fmla="*/ 52 w 62"/>
                <a:gd name="T85" fmla="*/ 23 h 81"/>
                <a:gd name="T86" fmla="*/ 52 w 62"/>
                <a:gd name="T87" fmla="*/ 23 h 81"/>
                <a:gd name="T88" fmla="*/ 52 w 62"/>
                <a:gd name="T89" fmla="*/ 23 h 81"/>
                <a:gd name="T90" fmla="*/ 52 w 62"/>
                <a:gd name="T91" fmla="*/ 23 h 81"/>
                <a:gd name="T92" fmla="*/ 54 w 62"/>
                <a:gd name="T93" fmla="*/ 23 h 81"/>
                <a:gd name="T94" fmla="*/ 54 w 62"/>
                <a:gd name="T95" fmla="*/ 23 h 81"/>
                <a:gd name="T96" fmla="*/ 54 w 62"/>
                <a:gd name="T97" fmla="*/ 23 h 81"/>
                <a:gd name="T98" fmla="*/ 55 w 62"/>
                <a:gd name="T99" fmla="*/ 23 h 81"/>
                <a:gd name="T100" fmla="*/ 55 w 62"/>
                <a:gd name="T101" fmla="*/ 23 h 81"/>
                <a:gd name="T102" fmla="*/ 62 w 62"/>
                <a:gd name="T103" fmla="*/ 14 h 81"/>
                <a:gd name="T104" fmla="*/ 60 w 62"/>
                <a:gd name="T105" fmla="*/ 8 h 81"/>
                <a:gd name="T106" fmla="*/ 60 w 62"/>
                <a:gd name="T107" fmla="*/ 7 h 81"/>
                <a:gd name="T108" fmla="*/ 60 w 62"/>
                <a:gd name="T109" fmla="*/ 7 h 81"/>
                <a:gd name="T110" fmla="*/ 60 w 62"/>
                <a:gd name="T111" fmla="*/ 7 h 81"/>
                <a:gd name="T112" fmla="*/ 60 w 62"/>
                <a:gd name="T113" fmla="*/ 7 h 81"/>
                <a:gd name="T114" fmla="*/ 60 w 62"/>
                <a:gd name="T115" fmla="*/ 7 h 81"/>
                <a:gd name="T116" fmla="*/ 52 w 62"/>
                <a:gd name="T1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81">
                  <a:moveTo>
                    <a:pt x="52" y="0"/>
                  </a:moveTo>
                  <a:cubicBezTo>
                    <a:pt x="48" y="4"/>
                    <a:pt x="43" y="11"/>
                    <a:pt x="40" y="13"/>
                  </a:cubicBezTo>
                  <a:cubicBezTo>
                    <a:pt x="36" y="16"/>
                    <a:pt x="30" y="17"/>
                    <a:pt x="25" y="19"/>
                  </a:cubicBezTo>
                  <a:cubicBezTo>
                    <a:pt x="2" y="26"/>
                    <a:pt x="0" y="61"/>
                    <a:pt x="11" y="81"/>
                  </a:cubicBezTo>
                  <a:cubicBezTo>
                    <a:pt x="11" y="81"/>
                    <a:pt x="12" y="81"/>
                    <a:pt x="13" y="81"/>
                  </a:cubicBezTo>
                  <a:cubicBezTo>
                    <a:pt x="14" y="81"/>
                    <a:pt x="16" y="80"/>
                    <a:pt x="16" y="80"/>
                  </a:cubicBezTo>
                  <a:cubicBezTo>
                    <a:pt x="17" y="79"/>
                    <a:pt x="17" y="79"/>
                    <a:pt x="17" y="78"/>
                  </a:cubicBezTo>
                  <a:cubicBezTo>
                    <a:pt x="17" y="77"/>
                    <a:pt x="16" y="75"/>
                    <a:pt x="16" y="73"/>
                  </a:cubicBezTo>
                  <a:cubicBezTo>
                    <a:pt x="16" y="73"/>
                    <a:pt x="16" y="73"/>
                    <a:pt x="16" y="73"/>
                  </a:cubicBezTo>
                  <a:cubicBezTo>
                    <a:pt x="18" y="66"/>
                    <a:pt x="19" y="58"/>
                    <a:pt x="19" y="51"/>
                  </a:cubicBezTo>
                  <a:cubicBezTo>
                    <a:pt x="19" y="49"/>
                    <a:pt x="19" y="47"/>
                    <a:pt x="19" y="45"/>
                  </a:cubicBezTo>
                  <a:cubicBezTo>
                    <a:pt x="19" y="44"/>
                    <a:pt x="19" y="43"/>
                    <a:pt x="19" y="42"/>
                  </a:cubicBezTo>
                  <a:cubicBezTo>
                    <a:pt x="19" y="40"/>
                    <a:pt x="19" y="37"/>
                    <a:pt x="21" y="36"/>
                  </a:cubicBezTo>
                  <a:cubicBezTo>
                    <a:pt x="21" y="36"/>
                    <a:pt x="21" y="36"/>
                    <a:pt x="21" y="36"/>
                  </a:cubicBezTo>
                  <a:cubicBezTo>
                    <a:pt x="22" y="35"/>
                    <a:pt x="24" y="34"/>
                    <a:pt x="25" y="34"/>
                  </a:cubicBezTo>
                  <a:cubicBezTo>
                    <a:pt x="25" y="34"/>
                    <a:pt x="25" y="34"/>
                    <a:pt x="26" y="34"/>
                  </a:cubicBezTo>
                  <a:cubicBezTo>
                    <a:pt x="26" y="34"/>
                    <a:pt x="26" y="34"/>
                    <a:pt x="26" y="34"/>
                  </a:cubicBezTo>
                  <a:cubicBezTo>
                    <a:pt x="26" y="34"/>
                    <a:pt x="26" y="34"/>
                    <a:pt x="26" y="34"/>
                  </a:cubicBezTo>
                  <a:cubicBezTo>
                    <a:pt x="26" y="34"/>
                    <a:pt x="27" y="34"/>
                    <a:pt x="27" y="34"/>
                  </a:cubicBezTo>
                  <a:cubicBezTo>
                    <a:pt x="28" y="34"/>
                    <a:pt x="29" y="34"/>
                    <a:pt x="30" y="34"/>
                  </a:cubicBezTo>
                  <a:cubicBezTo>
                    <a:pt x="31" y="35"/>
                    <a:pt x="32" y="35"/>
                    <a:pt x="33" y="35"/>
                  </a:cubicBezTo>
                  <a:cubicBezTo>
                    <a:pt x="33" y="35"/>
                    <a:pt x="34" y="35"/>
                    <a:pt x="34" y="35"/>
                  </a:cubicBezTo>
                  <a:cubicBezTo>
                    <a:pt x="34" y="35"/>
                    <a:pt x="34" y="35"/>
                    <a:pt x="34" y="35"/>
                  </a:cubicBezTo>
                  <a:cubicBezTo>
                    <a:pt x="34" y="35"/>
                    <a:pt x="34" y="35"/>
                    <a:pt x="34" y="35"/>
                  </a:cubicBezTo>
                  <a:cubicBezTo>
                    <a:pt x="36" y="35"/>
                    <a:pt x="37" y="35"/>
                    <a:pt x="38" y="34"/>
                  </a:cubicBezTo>
                  <a:cubicBezTo>
                    <a:pt x="38" y="34"/>
                    <a:pt x="38" y="34"/>
                    <a:pt x="38" y="34"/>
                  </a:cubicBezTo>
                  <a:cubicBezTo>
                    <a:pt x="42" y="31"/>
                    <a:pt x="42" y="25"/>
                    <a:pt x="47" y="23"/>
                  </a:cubicBezTo>
                  <a:cubicBezTo>
                    <a:pt x="47" y="23"/>
                    <a:pt x="47" y="23"/>
                    <a:pt x="47" y="23"/>
                  </a:cubicBezTo>
                  <a:cubicBezTo>
                    <a:pt x="47" y="23"/>
                    <a:pt x="47" y="23"/>
                    <a:pt x="47" y="23"/>
                  </a:cubicBezTo>
                  <a:cubicBezTo>
                    <a:pt x="47" y="23"/>
                    <a:pt x="47" y="23"/>
                    <a:pt x="47" y="23"/>
                  </a:cubicBezTo>
                  <a:cubicBezTo>
                    <a:pt x="47"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9" y="23"/>
                    <a:pt x="49" y="23"/>
                    <a:pt x="49" y="23"/>
                  </a:cubicBezTo>
                  <a:cubicBezTo>
                    <a:pt x="49" y="23"/>
                    <a:pt x="49" y="23"/>
                    <a:pt x="49" y="23"/>
                  </a:cubicBezTo>
                  <a:cubicBezTo>
                    <a:pt x="49" y="23"/>
                    <a:pt x="49" y="23"/>
                    <a:pt x="49" y="23"/>
                  </a:cubicBezTo>
                  <a:cubicBezTo>
                    <a:pt x="50" y="23"/>
                    <a:pt x="51"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3" y="23"/>
                    <a:pt x="53" y="23"/>
                    <a:pt x="54" y="23"/>
                  </a:cubicBezTo>
                  <a:cubicBezTo>
                    <a:pt x="54" y="23"/>
                    <a:pt x="54" y="23"/>
                    <a:pt x="54" y="23"/>
                  </a:cubicBezTo>
                  <a:cubicBezTo>
                    <a:pt x="54" y="23"/>
                    <a:pt x="54" y="23"/>
                    <a:pt x="54" y="23"/>
                  </a:cubicBezTo>
                  <a:cubicBezTo>
                    <a:pt x="55" y="23"/>
                    <a:pt x="55" y="23"/>
                    <a:pt x="55" y="23"/>
                  </a:cubicBezTo>
                  <a:cubicBezTo>
                    <a:pt x="55" y="23"/>
                    <a:pt x="55" y="23"/>
                    <a:pt x="55" y="23"/>
                  </a:cubicBezTo>
                  <a:cubicBezTo>
                    <a:pt x="60" y="22"/>
                    <a:pt x="62" y="18"/>
                    <a:pt x="62" y="14"/>
                  </a:cubicBezTo>
                  <a:cubicBezTo>
                    <a:pt x="62" y="12"/>
                    <a:pt x="61" y="9"/>
                    <a:pt x="60" y="8"/>
                  </a:cubicBezTo>
                  <a:cubicBezTo>
                    <a:pt x="60" y="7"/>
                    <a:pt x="60" y="7"/>
                    <a:pt x="60" y="7"/>
                  </a:cubicBezTo>
                  <a:cubicBezTo>
                    <a:pt x="60" y="7"/>
                    <a:pt x="60" y="7"/>
                    <a:pt x="60" y="7"/>
                  </a:cubicBezTo>
                  <a:cubicBezTo>
                    <a:pt x="60" y="7"/>
                    <a:pt x="60" y="7"/>
                    <a:pt x="60" y="7"/>
                  </a:cubicBezTo>
                  <a:cubicBezTo>
                    <a:pt x="60" y="7"/>
                    <a:pt x="60" y="7"/>
                    <a:pt x="60" y="7"/>
                  </a:cubicBezTo>
                  <a:cubicBezTo>
                    <a:pt x="60" y="7"/>
                    <a:pt x="60" y="7"/>
                    <a:pt x="60" y="7"/>
                  </a:cubicBezTo>
                  <a:cubicBezTo>
                    <a:pt x="58" y="5"/>
                    <a:pt x="55" y="2"/>
                    <a:pt x="52" y="0"/>
                  </a:cubicBezTo>
                </a:path>
              </a:pathLst>
            </a:custGeom>
            <a:solidFill>
              <a:srgbClr val="FF9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íşḷiḋé"/>
            <p:cNvSpPr/>
            <p:nvPr>
              <p:custDataLst>
                <p:tags r:id="rId159"/>
              </p:custDataLst>
            </p:nvPr>
          </p:nvSpPr>
          <p:spPr bwMode="auto">
            <a:xfrm>
              <a:off x="5165725" y="2941638"/>
              <a:ext cx="250825" cy="230188"/>
            </a:xfrm>
            <a:custGeom>
              <a:avLst/>
              <a:gdLst>
                <a:gd name="T0" fmla="*/ 49 w 76"/>
                <a:gd name="T1" fmla="*/ 5 h 70"/>
                <a:gd name="T2" fmla="*/ 32 w 76"/>
                <a:gd name="T3" fmla="*/ 0 h 70"/>
                <a:gd name="T4" fmla="*/ 6 w 76"/>
                <a:gd name="T5" fmla="*/ 19 h 70"/>
                <a:gd name="T6" fmla="*/ 1 w 76"/>
                <a:gd name="T7" fmla="*/ 46 h 70"/>
                <a:gd name="T8" fmla="*/ 17 w 76"/>
                <a:gd name="T9" fmla="*/ 68 h 70"/>
                <a:gd name="T10" fmla="*/ 25 w 76"/>
                <a:gd name="T11" fmla="*/ 69 h 70"/>
                <a:gd name="T12" fmla="*/ 34 w 76"/>
                <a:gd name="T13" fmla="*/ 64 h 70"/>
                <a:gd name="T14" fmla="*/ 46 w 76"/>
                <a:gd name="T15" fmla="*/ 43 h 70"/>
                <a:gd name="T16" fmla="*/ 63 w 76"/>
                <a:gd name="T17" fmla="*/ 36 h 70"/>
                <a:gd name="T18" fmla="*/ 49 w 76"/>
                <a:gd name="T19"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0">
                  <a:moveTo>
                    <a:pt x="49" y="5"/>
                  </a:moveTo>
                  <a:cubicBezTo>
                    <a:pt x="44" y="3"/>
                    <a:pt x="38" y="0"/>
                    <a:pt x="32" y="0"/>
                  </a:cubicBezTo>
                  <a:cubicBezTo>
                    <a:pt x="21" y="0"/>
                    <a:pt x="11" y="9"/>
                    <a:pt x="6" y="19"/>
                  </a:cubicBezTo>
                  <a:cubicBezTo>
                    <a:pt x="2" y="27"/>
                    <a:pt x="0" y="37"/>
                    <a:pt x="1" y="46"/>
                  </a:cubicBezTo>
                  <a:cubicBezTo>
                    <a:pt x="3" y="55"/>
                    <a:pt x="9" y="64"/>
                    <a:pt x="17" y="68"/>
                  </a:cubicBezTo>
                  <a:cubicBezTo>
                    <a:pt x="20" y="69"/>
                    <a:pt x="22" y="70"/>
                    <a:pt x="25" y="69"/>
                  </a:cubicBezTo>
                  <a:cubicBezTo>
                    <a:pt x="29" y="69"/>
                    <a:pt x="32" y="66"/>
                    <a:pt x="34" y="64"/>
                  </a:cubicBezTo>
                  <a:cubicBezTo>
                    <a:pt x="40" y="57"/>
                    <a:pt x="41" y="50"/>
                    <a:pt x="46" y="43"/>
                  </a:cubicBezTo>
                  <a:cubicBezTo>
                    <a:pt x="49" y="37"/>
                    <a:pt x="57" y="39"/>
                    <a:pt x="63" y="36"/>
                  </a:cubicBezTo>
                  <a:cubicBezTo>
                    <a:pt x="76" y="27"/>
                    <a:pt x="57" y="10"/>
                    <a:pt x="49" y="5"/>
                  </a:cubicBezTo>
                </a:path>
              </a:pathLst>
            </a:custGeom>
            <a:solidFill>
              <a:srgbClr val="FFB2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slíḍe"/>
            <p:cNvSpPr/>
            <p:nvPr>
              <p:custDataLst>
                <p:tags r:id="rId160"/>
              </p:custDataLst>
            </p:nvPr>
          </p:nvSpPr>
          <p:spPr bwMode="auto">
            <a:xfrm>
              <a:off x="5245100" y="31686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E3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sļïḍe"/>
            <p:cNvSpPr/>
            <p:nvPr>
              <p:custDataLst>
                <p:tags r:id="rId161"/>
              </p:custDataLst>
            </p:nvPr>
          </p:nvSpPr>
          <p:spPr bwMode="auto">
            <a:xfrm>
              <a:off x="5199063" y="3016251"/>
              <a:ext cx="184150" cy="152400"/>
            </a:xfrm>
            <a:custGeom>
              <a:avLst/>
              <a:gdLst>
                <a:gd name="T0" fmla="*/ 31 w 56"/>
                <a:gd name="T1" fmla="*/ 0 h 46"/>
                <a:gd name="T2" fmla="*/ 13 w 56"/>
                <a:gd name="T3" fmla="*/ 21 h 46"/>
                <a:gd name="T4" fmla="*/ 0 w 56"/>
                <a:gd name="T5" fmla="*/ 40 h 46"/>
                <a:gd name="T6" fmla="*/ 7 w 56"/>
                <a:gd name="T7" fmla="*/ 45 h 46"/>
                <a:gd name="T8" fmla="*/ 14 w 56"/>
                <a:gd name="T9" fmla="*/ 46 h 46"/>
                <a:gd name="T10" fmla="*/ 14 w 56"/>
                <a:gd name="T11" fmla="*/ 46 h 46"/>
                <a:gd name="T12" fmla="*/ 14 w 56"/>
                <a:gd name="T13" fmla="*/ 46 h 46"/>
                <a:gd name="T14" fmla="*/ 14 w 56"/>
                <a:gd name="T15" fmla="*/ 46 h 46"/>
                <a:gd name="T16" fmla="*/ 14 w 56"/>
                <a:gd name="T17" fmla="*/ 46 h 46"/>
                <a:gd name="T18" fmla="*/ 14 w 56"/>
                <a:gd name="T19" fmla="*/ 46 h 46"/>
                <a:gd name="T20" fmla="*/ 15 w 56"/>
                <a:gd name="T21" fmla="*/ 46 h 46"/>
                <a:gd name="T22" fmla="*/ 15 w 56"/>
                <a:gd name="T23" fmla="*/ 46 h 46"/>
                <a:gd name="T24" fmla="*/ 15 w 56"/>
                <a:gd name="T25" fmla="*/ 46 h 46"/>
                <a:gd name="T26" fmla="*/ 24 w 56"/>
                <a:gd name="T27" fmla="*/ 41 h 46"/>
                <a:gd name="T28" fmla="*/ 36 w 56"/>
                <a:gd name="T29" fmla="*/ 20 h 46"/>
                <a:gd name="T30" fmla="*/ 53 w 56"/>
                <a:gd name="T31" fmla="*/ 13 h 46"/>
                <a:gd name="T32" fmla="*/ 56 w 56"/>
                <a:gd name="T33" fmla="*/ 8 h 46"/>
                <a:gd name="T34" fmla="*/ 52 w 56"/>
                <a:gd name="T35" fmla="*/ 9 h 46"/>
                <a:gd name="T36" fmla="*/ 45 w 56"/>
                <a:gd name="T37" fmla="*/ 7 h 46"/>
                <a:gd name="T38" fmla="*/ 38 w 56"/>
                <a:gd name="T39" fmla="*/ 2 h 46"/>
                <a:gd name="T40" fmla="*/ 31 w 56"/>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46">
                  <a:moveTo>
                    <a:pt x="31" y="0"/>
                  </a:moveTo>
                  <a:cubicBezTo>
                    <a:pt x="24" y="0"/>
                    <a:pt x="16" y="5"/>
                    <a:pt x="13" y="21"/>
                  </a:cubicBezTo>
                  <a:cubicBezTo>
                    <a:pt x="12" y="29"/>
                    <a:pt x="6" y="36"/>
                    <a:pt x="0" y="40"/>
                  </a:cubicBezTo>
                  <a:cubicBezTo>
                    <a:pt x="2" y="42"/>
                    <a:pt x="5" y="43"/>
                    <a:pt x="7" y="45"/>
                  </a:cubicBezTo>
                  <a:cubicBezTo>
                    <a:pt x="9" y="46"/>
                    <a:pt x="11"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5" y="46"/>
                  </a:cubicBezTo>
                  <a:cubicBezTo>
                    <a:pt x="15" y="46"/>
                    <a:pt x="15" y="46"/>
                    <a:pt x="15" y="46"/>
                  </a:cubicBezTo>
                  <a:cubicBezTo>
                    <a:pt x="15" y="46"/>
                    <a:pt x="15" y="46"/>
                    <a:pt x="15" y="46"/>
                  </a:cubicBezTo>
                  <a:cubicBezTo>
                    <a:pt x="19" y="46"/>
                    <a:pt x="22" y="43"/>
                    <a:pt x="24" y="41"/>
                  </a:cubicBezTo>
                  <a:cubicBezTo>
                    <a:pt x="30" y="34"/>
                    <a:pt x="31" y="27"/>
                    <a:pt x="36" y="20"/>
                  </a:cubicBezTo>
                  <a:cubicBezTo>
                    <a:pt x="39" y="14"/>
                    <a:pt x="47" y="16"/>
                    <a:pt x="53" y="13"/>
                  </a:cubicBezTo>
                  <a:cubicBezTo>
                    <a:pt x="54" y="12"/>
                    <a:pt x="56" y="10"/>
                    <a:pt x="56" y="8"/>
                  </a:cubicBezTo>
                  <a:cubicBezTo>
                    <a:pt x="55" y="9"/>
                    <a:pt x="54" y="9"/>
                    <a:pt x="52" y="9"/>
                  </a:cubicBezTo>
                  <a:cubicBezTo>
                    <a:pt x="50" y="9"/>
                    <a:pt x="47" y="9"/>
                    <a:pt x="45" y="7"/>
                  </a:cubicBezTo>
                  <a:cubicBezTo>
                    <a:pt x="42" y="6"/>
                    <a:pt x="40" y="4"/>
                    <a:pt x="38" y="2"/>
                  </a:cubicBezTo>
                  <a:cubicBezTo>
                    <a:pt x="37" y="1"/>
                    <a:pt x="34" y="0"/>
                    <a:pt x="31" y="0"/>
                  </a:cubicBezTo>
                </a:path>
              </a:pathLst>
            </a:custGeom>
            <a:solidFill>
              <a:srgbClr val="FF9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iṣ1íďé"/>
            <p:cNvSpPr/>
            <p:nvPr>
              <p:custDataLst>
                <p:tags r:id="rId162"/>
              </p:custDataLst>
            </p:nvPr>
          </p:nvSpPr>
          <p:spPr bwMode="auto">
            <a:xfrm>
              <a:off x="5227638" y="5094288"/>
              <a:ext cx="198438" cy="49213"/>
            </a:xfrm>
            <a:custGeom>
              <a:avLst/>
              <a:gdLst>
                <a:gd name="T0" fmla="*/ 24 w 60"/>
                <a:gd name="T1" fmla="*/ 0 h 15"/>
                <a:gd name="T2" fmla="*/ 60 w 60"/>
                <a:gd name="T3" fmla="*/ 15 h 15"/>
                <a:gd name="T4" fmla="*/ 0 w 60"/>
                <a:gd name="T5" fmla="*/ 15 h 15"/>
                <a:gd name="T6" fmla="*/ 1 w 60"/>
                <a:gd name="T7" fmla="*/ 1 h 15"/>
                <a:gd name="T8" fmla="*/ 24 w 60"/>
                <a:gd name="T9" fmla="*/ 0 h 15"/>
              </a:gdLst>
              <a:ahLst/>
              <a:cxnLst>
                <a:cxn ang="0">
                  <a:pos x="T0" y="T1"/>
                </a:cxn>
                <a:cxn ang="0">
                  <a:pos x="T2" y="T3"/>
                </a:cxn>
                <a:cxn ang="0">
                  <a:pos x="T4" y="T5"/>
                </a:cxn>
                <a:cxn ang="0">
                  <a:pos x="T6" y="T7"/>
                </a:cxn>
                <a:cxn ang="0">
                  <a:pos x="T8" y="T9"/>
                </a:cxn>
              </a:cxnLst>
              <a:rect l="0" t="0" r="r" b="b"/>
              <a:pathLst>
                <a:path w="60" h="15">
                  <a:moveTo>
                    <a:pt x="24" y="0"/>
                  </a:moveTo>
                  <a:cubicBezTo>
                    <a:pt x="40" y="4"/>
                    <a:pt x="53" y="9"/>
                    <a:pt x="60" y="15"/>
                  </a:cubicBezTo>
                  <a:cubicBezTo>
                    <a:pt x="0" y="15"/>
                    <a:pt x="0" y="15"/>
                    <a:pt x="0" y="15"/>
                  </a:cubicBezTo>
                  <a:cubicBezTo>
                    <a:pt x="1" y="1"/>
                    <a:pt x="1" y="1"/>
                    <a:pt x="1" y="1"/>
                  </a:cubicBezTo>
                  <a:cubicBezTo>
                    <a:pt x="24" y="0"/>
                    <a:pt x="24" y="0"/>
                    <a:pt x="24" y="0"/>
                  </a:cubicBezTo>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Slïḍé"/>
            <p:cNvSpPr/>
            <p:nvPr>
              <p:custDataLst>
                <p:tags r:id="rId163"/>
              </p:custDataLst>
            </p:nvPr>
          </p:nvSpPr>
          <p:spPr bwMode="auto">
            <a:xfrm>
              <a:off x="5407025" y="5094288"/>
              <a:ext cx="196850" cy="49213"/>
            </a:xfrm>
            <a:custGeom>
              <a:avLst/>
              <a:gdLst>
                <a:gd name="T0" fmla="*/ 24 w 60"/>
                <a:gd name="T1" fmla="*/ 0 h 15"/>
                <a:gd name="T2" fmla="*/ 60 w 60"/>
                <a:gd name="T3" fmla="*/ 15 h 15"/>
                <a:gd name="T4" fmla="*/ 0 w 60"/>
                <a:gd name="T5" fmla="*/ 15 h 15"/>
                <a:gd name="T6" fmla="*/ 1 w 60"/>
                <a:gd name="T7" fmla="*/ 1 h 15"/>
                <a:gd name="T8" fmla="*/ 24 w 60"/>
                <a:gd name="T9" fmla="*/ 0 h 15"/>
              </a:gdLst>
              <a:ahLst/>
              <a:cxnLst>
                <a:cxn ang="0">
                  <a:pos x="T0" y="T1"/>
                </a:cxn>
                <a:cxn ang="0">
                  <a:pos x="T2" y="T3"/>
                </a:cxn>
                <a:cxn ang="0">
                  <a:pos x="T4" y="T5"/>
                </a:cxn>
                <a:cxn ang="0">
                  <a:pos x="T6" y="T7"/>
                </a:cxn>
                <a:cxn ang="0">
                  <a:pos x="T8" y="T9"/>
                </a:cxn>
              </a:cxnLst>
              <a:rect l="0" t="0" r="r" b="b"/>
              <a:pathLst>
                <a:path w="60" h="15">
                  <a:moveTo>
                    <a:pt x="24" y="0"/>
                  </a:moveTo>
                  <a:cubicBezTo>
                    <a:pt x="39" y="4"/>
                    <a:pt x="52" y="9"/>
                    <a:pt x="60" y="15"/>
                  </a:cubicBezTo>
                  <a:cubicBezTo>
                    <a:pt x="0" y="15"/>
                    <a:pt x="0" y="15"/>
                    <a:pt x="0" y="15"/>
                  </a:cubicBezTo>
                  <a:cubicBezTo>
                    <a:pt x="1" y="1"/>
                    <a:pt x="1" y="1"/>
                    <a:pt x="1" y="1"/>
                  </a:cubicBezTo>
                  <a:lnTo>
                    <a:pt x="24" y="0"/>
                  </a:lnTo>
                  <a:close/>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išḻîḍè"/>
            <p:cNvSpPr/>
            <p:nvPr>
              <p:custDataLst>
                <p:tags r:id="rId164"/>
              </p:custDataLst>
            </p:nvPr>
          </p:nvSpPr>
          <p:spPr bwMode="auto">
            <a:xfrm>
              <a:off x="5921375" y="3432176"/>
              <a:ext cx="76200" cy="98425"/>
            </a:xfrm>
            <a:custGeom>
              <a:avLst/>
              <a:gdLst>
                <a:gd name="T0" fmla="*/ 21 w 23"/>
                <a:gd name="T1" fmla="*/ 0 h 30"/>
                <a:gd name="T2" fmla="*/ 16 w 23"/>
                <a:gd name="T3" fmla="*/ 3 h 30"/>
                <a:gd name="T4" fmla="*/ 9 w 23"/>
                <a:gd name="T5" fmla="*/ 8 h 30"/>
                <a:gd name="T6" fmla="*/ 3 w 23"/>
                <a:gd name="T7" fmla="*/ 14 h 30"/>
                <a:gd name="T8" fmla="*/ 1 w 23"/>
                <a:gd name="T9" fmla="*/ 16 h 30"/>
                <a:gd name="T10" fmla="*/ 0 w 23"/>
                <a:gd name="T11" fmla="*/ 18 h 30"/>
                <a:gd name="T12" fmla="*/ 12 w 23"/>
                <a:gd name="T13" fmla="*/ 30 h 30"/>
                <a:gd name="T14" fmla="*/ 20 w 23"/>
                <a:gd name="T15" fmla="*/ 25 h 30"/>
                <a:gd name="T16" fmla="*/ 21 w 23"/>
                <a:gd name="T17" fmla="*/ 14 h 30"/>
                <a:gd name="T18" fmla="*/ 15 w 23"/>
                <a:gd name="T19" fmla="*/ 10 h 30"/>
                <a:gd name="T20" fmla="*/ 20 w 23"/>
                <a:gd name="T21" fmla="*/ 7 h 30"/>
                <a:gd name="T22" fmla="*/ 20 w 23"/>
                <a:gd name="T23" fmla="*/ 4 h 30"/>
                <a:gd name="T24" fmla="*/ 21 w 23"/>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0">
                  <a:moveTo>
                    <a:pt x="21" y="0"/>
                  </a:moveTo>
                  <a:cubicBezTo>
                    <a:pt x="19" y="1"/>
                    <a:pt x="17" y="2"/>
                    <a:pt x="16" y="3"/>
                  </a:cubicBezTo>
                  <a:cubicBezTo>
                    <a:pt x="14" y="4"/>
                    <a:pt x="11" y="6"/>
                    <a:pt x="9" y="8"/>
                  </a:cubicBezTo>
                  <a:cubicBezTo>
                    <a:pt x="8" y="11"/>
                    <a:pt x="6" y="13"/>
                    <a:pt x="3" y="14"/>
                  </a:cubicBezTo>
                  <a:cubicBezTo>
                    <a:pt x="2" y="15"/>
                    <a:pt x="2" y="15"/>
                    <a:pt x="1" y="16"/>
                  </a:cubicBezTo>
                  <a:cubicBezTo>
                    <a:pt x="1" y="17"/>
                    <a:pt x="1" y="17"/>
                    <a:pt x="0" y="18"/>
                  </a:cubicBezTo>
                  <a:cubicBezTo>
                    <a:pt x="4" y="22"/>
                    <a:pt x="9" y="25"/>
                    <a:pt x="12" y="30"/>
                  </a:cubicBezTo>
                  <a:cubicBezTo>
                    <a:pt x="15" y="29"/>
                    <a:pt x="18" y="27"/>
                    <a:pt x="20" y="25"/>
                  </a:cubicBezTo>
                  <a:cubicBezTo>
                    <a:pt x="23" y="22"/>
                    <a:pt x="23" y="18"/>
                    <a:pt x="21" y="14"/>
                  </a:cubicBezTo>
                  <a:cubicBezTo>
                    <a:pt x="20" y="12"/>
                    <a:pt x="18" y="10"/>
                    <a:pt x="15" y="10"/>
                  </a:cubicBezTo>
                  <a:cubicBezTo>
                    <a:pt x="17" y="9"/>
                    <a:pt x="19" y="8"/>
                    <a:pt x="20" y="7"/>
                  </a:cubicBezTo>
                  <a:cubicBezTo>
                    <a:pt x="20" y="6"/>
                    <a:pt x="20" y="5"/>
                    <a:pt x="20" y="4"/>
                  </a:cubicBezTo>
                  <a:cubicBezTo>
                    <a:pt x="20" y="3"/>
                    <a:pt x="20" y="2"/>
                    <a:pt x="21" y="0"/>
                  </a:cubicBezTo>
                </a:path>
              </a:pathLst>
            </a:custGeom>
            <a:solidFill>
              <a:srgbClr val="95D4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ṧľïḓé"/>
            <p:cNvSpPr/>
            <p:nvPr>
              <p:custDataLst>
                <p:tags r:id="rId165"/>
              </p:custDataLst>
            </p:nvPr>
          </p:nvSpPr>
          <p:spPr bwMode="auto">
            <a:xfrm>
              <a:off x="5930900" y="3432176"/>
              <a:ext cx="69850" cy="46038"/>
            </a:xfrm>
            <a:custGeom>
              <a:avLst/>
              <a:gdLst>
                <a:gd name="T0" fmla="*/ 6 w 21"/>
                <a:gd name="T1" fmla="*/ 8 h 14"/>
                <a:gd name="T2" fmla="*/ 1 w 21"/>
                <a:gd name="T3" fmla="*/ 13 h 14"/>
                <a:gd name="T4" fmla="*/ 1 w 21"/>
                <a:gd name="T5" fmla="*/ 13 h 14"/>
                <a:gd name="T6" fmla="*/ 0 w 21"/>
                <a:gd name="T7" fmla="*/ 14 h 14"/>
                <a:gd name="T8" fmla="*/ 6 w 21"/>
                <a:gd name="T9" fmla="*/ 8 h 14"/>
                <a:gd name="T10" fmla="*/ 18 w 21"/>
                <a:gd name="T11" fmla="*/ 0 h 14"/>
                <a:gd name="T12" fmla="*/ 18 w 21"/>
                <a:gd name="T13" fmla="*/ 0 h 14"/>
                <a:gd name="T14" fmla="*/ 17 w 21"/>
                <a:gd name="T15" fmla="*/ 4 h 14"/>
                <a:gd name="T16" fmla="*/ 17 w 21"/>
                <a:gd name="T17" fmla="*/ 7 h 14"/>
                <a:gd name="T18" fmla="*/ 20 w 21"/>
                <a:gd name="T19" fmla="*/ 5 h 14"/>
                <a:gd name="T20" fmla="*/ 21 w 21"/>
                <a:gd name="T21" fmla="*/ 3 h 14"/>
                <a:gd name="T22" fmla="*/ 20 w 21"/>
                <a:gd name="T23" fmla="*/ 1 h 14"/>
                <a:gd name="T24" fmla="*/ 19 w 21"/>
                <a:gd name="T25" fmla="*/ 1 h 14"/>
                <a:gd name="T26" fmla="*/ 18 w 21"/>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4">
                  <a:moveTo>
                    <a:pt x="6" y="8"/>
                  </a:moveTo>
                  <a:cubicBezTo>
                    <a:pt x="4" y="10"/>
                    <a:pt x="2" y="12"/>
                    <a:pt x="1" y="13"/>
                  </a:cubicBezTo>
                  <a:cubicBezTo>
                    <a:pt x="1" y="13"/>
                    <a:pt x="1" y="13"/>
                    <a:pt x="1" y="13"/>
                  </a:cubicBezTo>
                  <a:cubicBezTo>
                    <a:pt x="1" y="14"/>
                    <a:pt x="0" y="14"/>
                    <a:pt x="0" y="14"/>
                  </a:cubicBezTo>
                  <a:cubicBezTo>
                    <a:pt x="3" y="13"/>
                    <a:pt x="5" y="11"/>
                    <a:pt x="6" y="8"/>
                  </a:cubicBezTo>
                  <a:moveTo>
                    <a:pt x="18" y="0"/>
                  </a:moveTo>
                  <a:cubicBezTo>
                    <a:pt x="18" y="0"/>
                    <a:pt x="18" y="0"/>
                    <a:pt x="18" y="0"/>
                  </a:cubicBezTo>
                  <a:cubicBezTo>
                    <a:pt x="17" y="2"/>
                    <a:pt x="17" y="3"/>
                    <a:pt x="17" y="4"/>
                  </a:cubicBezTo>
                  <a:cubicBezTo>
                    <a:pt x="17" y="5"/>
                    <a:pt x="17" y="6"/>
                    <a:pt x="17" y="7"/>
                  </a:cubicBezTo>
                  <a:cubicBezTo>
                    <a:pt x="18" y="6"/>
                    <a:pt x="19" y="5"/>
                    <a:pt x="20" y="5"/>
                  </a:cubicBezTo>
                  <a:cubicBezTo>
                    <a:pt x="20" y="4"/>
                    <a:pt x="21" y="4"/>
                    <a:pt x="21" y="3"/>
                  </a:cubicBezTo>
                  <a:cubicBezTo>
                    <a:pt x="21" y="2"/>
                    <a:pt x="21" y="1"/>
                    <a:pt x="20" y="1"/>
                  </a:cubicBezTo>
                  <a:cubicBezTo>
                    <a:pt x="19" y="1"/>
                    <a:pt x="19" y="1"/>
                    <a:pt x="19" y="1"/>
                  </a:cubicBezTo>
                  <a:cubicBezTo>
                    <a:pt x="19" y="0"/>
                    <a:pt x="18" y="0"/>
                    <a:pt x="18" y="0"/>
                  </a:cubicBezTo>
                </a:path>
              </a:pathLst>
            </a:custGeom>
            <a:solidFill>
              <a:srgbClr val="70B3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ṡ1îḓê"/>
            <p:cNvSpPr/>
            <p:nvPr>
              <p:custDataLst>
                <p:tags r:id="rId166"/>
              </p:custDataLst>
            </p:nvPr>
          </p:nvSpPr>
          <p:spPr bwMode="auto">
            <a:xfrm>
              <a:off x="5918200" y="3490913"/>
              <a:ext cx="42863" cy="42863"/>
            </a:xfrm>
            <a:custGeom>
              <a:avLst/>
              <a:gdLst>
                <a:gd name="T0" fmla="*/ 1 w 13"/>
                <a:gd name="T1" fmla="*/ 0 h 13"/>
                <a:gd name="T2" fmla="*/ 2 w 13"/>
                <a:gd name="T3" fmla="*/ 8 h 13"/>
                <a:gd name="T4" fmla="*/ 9 w 13"/>
                <a:gd name="T5" fmla="*/ 13 h 13"/>
                <a:gd name="T6" fmla="*/ 9 w 13"/>
                <a:gd name="T7" fmla="*/ 13 h 13"/>
                <a:gd name="T8" fmla="*/ 13 w 13"/>
                <a:gd name="T9" fmla="*/ 12 h 13"/>
                <a:gd name="T10" fmla="*/ 1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 y="0"/>
                  </a:moveTo>
                  <a:cubicBezTo>
                    <a:pt x="0" y="3"/>
                    <a:pt x="0" y="6"/>
                    <a:pt x="2" y="8"/>
                  </a:cubicBezTo>
                  <a:cubicBezTo>
                    <a:pt x="3" y="11"/>
                    <a:pt x="6" y="13"/>
                    <a:pt x="9" y="13"/>
                  </a:cubicBezTo>
                  <a:cubicBezTo>
                    <a:pt x="9" y="13"/>
                    <a:pt x="9" y="13"/>
                    <a:pt x="9" y="13"/>
                  </a:cubicBezTo>
                  <a:cubicBezTo>
                    <a:pt x="10" y="13"/>
                    <a:pt x="11" y="12"/>
                    <a:pt x="13" y="12"/>
                  </a:cubicBezTo>
                  <a:cubicBezTo>
                    <a:pt x="10" y="7"/>
                    <a:pt x="5" y="4"/>
                    <a:pt x="1" y="0"/>
                  </a:cubicBezTo>
                </a:path>
              </a:pathLst>
            </a:custGeom>
            <a:solidFill>
              <a:srgbClr val="88C1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íšļîde"/>
            <p:cNvSpPr/>
            <p:nvPr>
              <p:custDataLst>
                <p:tags r:id="rId167"/>
              </p:custDataLst>
            </p:nvPr>
          </p:nvSpPr>
          <p:spPr bwMode="auto">
            <a:xfrm>
              <a:off x="5921375" y="3438526"/>
              <a:ext cx="79375" cy="79375"/>
            </a:xfrm>
            <a:custGeom>
              <a:avLst/>
              <a:gdLst>
                <a:gd name="T0" fmla="*/ 22 w 24"/>
                <a:gd name="T1" fmla="*/ 8 h 24"/>
                <a:gd name="T2" fmla="*/ 21 w 24"/>
                <a:gd name="T3" fmla="*/ 18 h 24"/>
                <a:gd name="T4" fmla="*/ 9 w 24"/>
                <a:gd name="T5" fmla="*/ 24 h 24"/>
                <a:gd name="T6" fmla="*/ 2 w 24"/>
                <a:gd name="T7" fmla="*/ 20 h 24"/>
                <a:gd name="T8" fmla="*/ 2 w 24"/>
                <a:gd name="T9" fmla="*/ 9 h 24"/>
                <a:gd name="T10" fmla="*/ 22 w 24"/>
                <a:gd name="T11" fmla="*/ 8 h 24"/>
              </a:gdLst>
              <a:ahLst/>
              <a:cxnLst>
                <a:cxn ang="0">
                  <a:pos x="T0" y="T1"/>
                </a:cxn>
                <a:cxn ang="0">
                  <a:pos x="T2" y="T3"/>
                </a:cxn>
                <a:cxn ang="0">
                  <a:pos x="T4" y="T5"/>
                </a:cxn>
                <a:cxn ang="0">
                  <a:pos x="T6" y="T7"/>
                </a:cxn>
                <a:cxn ang="0">
                  <a:pos x="T8" y="T9"/>
                </a:cxn>
                <a:cxn ang="0">
                  <a:pos x="T10" y="T11"/>
                </a:cxn>
              </a:cxnLst>
              <a:rect l="0" t="0" r="r" b="b"/>
              <a:pathLst>
                <a:path w="24" h="24">
                  <a:moveTo>
                    <a:pt x="22" y="8"/>
                  </a:moveTo>
                  <a:cubicBezTo>
                    <a:pt x="24" y="12"/>
                    <a:pt x="24" y="15"/>
                    <a:pt x="21" y="18"/>
                  </a:cubicBezTo>
                  <a:cubicBezTo>
                    <a:pt x="19" y="22"/>
                    <a:pt x="13" y="24"/>
                    <a:pt x="9" y="24"/>
                  </a:cubicBezTo>
                  <a:cubicBezTo>
                    <a:pt x="6" y="24"/>
                    <a:pt x="3" y="22"/>
                    <a:pt x="2" y="20"/>
                  </a:cubicBezTo>
                  <a:cubicBezTo>
                    <a:pt x="0" y="17"/>
                    <a:pt x="0" y="12"/>
                    <a:pt x="2" y="9"/>
                  </a:cubicBezTo>
                  <a:cubicBezTo>
                    <a:pt x="7" y="3"/>
                    <a:pt x="17" y="0"/>
                    <a:pt x="22" y="8"/>
                  </a:cubicBezTo>
                  <a:close/>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s1iḓe"/>
            <p:cNvSpPr/>
            <p:nvPr>
              <p:custDataLst>
                <p:tags r:id="rId168"/>
              </p:custDataLst>
            </p:nvPr>
          </p:nvSpPr>
          <p:spPr bwMode="auto">
            <a:xfrm>
              <a:off x="5937250" y="3416301"/>
              <a:ext cx="66675" cy="46038"/>
            </a:xfrm>
            <a:custGeom>
              <a:avLst/>
              <a:gdLst>
                <a:gd name="T0" fmla="*/ 10 w 20"/>
                <a:gd name="T1" fmla="*/ 11 h 14"/>
                <a:gd name="T2" fmla="*/ 19 w 20"/>
                <a:gd name="T3" fmla="*/ 5 h 14"/>
                <a:gd name="T4" fmla="*/ 20 w 20"/>
                <a:gd name="T5" fmla="*/ 3 h 14"/>
                <a:gd name="T6" fmla="*/ 19 w 20"/>
                <a:gd name="T7" fmla="*/ 2 h 14"/>
                <a:gd name="T8" fmla="*/ 18 w 20"/>
                <a:gd name="T9" fmla="*/ 1 h 14"/>
                <a:gd name="T10" fmla="*/ 12 w 20"/>
                <a:gd name="T11" fmla="*/ 3 h 14"/>
                <a:gd name="T12" fmla="*/ 0 w 20"/>
                <a:gd name="T13" fmla="*/ 14 h 14"/>
                <a:gd name="T14" fmla="*/ 10 w 2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0" y="11"/>
                  </a:moveTo>
                  <a:cubicBezTo>
                    <a:pt x="13" y="9"/>
                    <a:pt x="16" y="7"/>
                    <a:pt x="19" y="5"/>
                  </a:cubicBezTo>
                  <a:cubicBezTo>
                    <a:pt x="19" y="5"/>
                    <a:pt x="20" y="4"/>
                    <a:pt x="20" y="3"/>
                  </a:cubicBezTo>
                  <a:cubicBezTo>
                    <a:pt x="20" y="3"/>
                    <a:pt x="20" y="2"/>
                    <a:pt x="19" y="2"/>
                  </a:cubicBezTo>
                  <a:cubicBezTo>
                    <a:pt x="18" y="1"/>
                    <a:pt x="18" y="1"/>
                    <a:pt x="18" y="1"/>
                  </a:cubicBezTo>
                  <a:cubicBezTo>
                    <a:pt x="16" y="0"/>
                    <a:pt x="14" y="2"/>
                    <a:pt x="12" y="3"/>
                  </a:cubicBezTo>
                  <a:cubicBezTo>
                    <a:pt x="9" y="6"/>
                    <a:pt x="2" y="11"/>
                    <a:pt x="0" y="14"/>
                  </a:cubicBezTo>
                  <a:cubicBezTo>
                    <a:pt x="2" y="14"/>
                    <a:pt x="8" y="12"/>
                    <a:pt x="10" y="11"/>
                  </a:cubicBezTo>
                  <a:close/>
                </a:path>
              </a:pathLst>
            </a:custGeom>
            <a:solidFill>
              <a:srgbClr val="FFC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íṧḷîḋé"/>
            <p:cNvSpPr/>
            <p:nvPr>
              <p:custDataLst>
                <p:tags r:id="rId169"/>
              </p:custDataLst>
            </p:nvPr>
          </p:nvSpPr>
          <p:spPr bwMode="auto">
            <a:xfrm>
              <a:off x="5532438" y="3367088"/>
              <a:ext cx="431800" cy="425450"/>
            </a:xfrm>
            <a:custGeom>
              <a:avLst/>
              <a:gdLst>
                <a:gd name="T0" fmla="*/ 56 w 131"/>
                <a:gd name="T1" fmla="*/ 81 h 129"/>
                <a:gd name="T2" fmla="*/ 116 w 131"/>
                <a:gd name="T3" fmla="*/ 33 h 129"/>
                <a:gd name="T4" fmla="*/ 121 w 131"/>
                <a:gd name="T5" fmla="*/ 33 h 129"/>
                <a:gd name="T6" fmla="*/ 130 w 131"/>
                <a:gd name="T7" fmla="*/ 47 h 129"/>
                <a:gd name="T8" fmla="*/ 127 w 131"/>
                <a:gd name="T9" fmla="*/ 51 h 129"/>
                <a:gd name="T10" fmla="*/ 71 w 131"/>
                <a:gd name="T11" fmla="*/ 113 h 129"/>
                <a:gd name="T12" fmla="*/ 59 w 131"/>
                <a:gd name="T13" fmla="*/ 124 h 129"/>
                <a:gd name="T14" fmla="*/ 43 w 131"/>
                <a:gd name="T15" fmla="*/ 128 h 129"/>
                <a:gd name="T16" fmla="*/ 24 w 131"/>
                <a:gd name="T17" fmla="*/ 108 h 129"/>
                <a:gd name="T18" fmla="*/ 7 w 131"/>
                <a:gd name="T19" fmla="*/ 43 h 129"/>
                <a:gd name="T20" fmla="*/ 13 w 131"/>
                <a:gd name="T21" fmla="*/ 18 h 129"/>
                <a:gd name="T22" fmla="*/ 11 w 131"/>
                <a:gd name="T23" fmla="*/ 0 h 129"/>
                <a:gd name="T24" fmla="*/ 49 w 131"/>
                <a:gd name="T25" fmla="*/ 79 h 129"/>
                <a:gd name="T26" fmla="*/ 56 w 131"/>
                <a:gd name="T27" fmla="*/ 8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29">
                  <a:moveTo>
                    <a:pt x="56" y="81"/>
                  </a:moveTo>
                  <a:cubicBezTo>
                    <a:pt x="79" y="67"/>
                    <a:pt x="96" y="51"/>
                    <a:pt x="116" y="33"/>
                  </a:cubicBezTo>
                  <a:cubicBezTo>
                    <a:pt x="118" y="32"/>
                    <a:pt x="120" y="32"/>
                    <a:pt x="121" y="33"/>
                  </a:cubicBezTo>
                  <a:cubicBezTo>
                    <a:pt x="125" y="37"/>
                    <a:pt x="131" y="44"/>
                    <a:pt x="130" y="47"/>
                  </a:cubicBezTo>
                  <a:cubicBezTo>
                    <a:pt x="130" y="48"/>
                    <a:pt x="128" y="50"/>
                    <a:pt x="127" y="51"/>
                  </a:cubicBezTo>
                  <a:cubicBezTo>
                    <a:pt x="109" y="72"/>
                    <a:pt x="90" y="92"/>
                    <a:pt x="71" y="113"/>
                  </a:cubicBezTo>
                  <a:cubicBezTo>
                    <a:pt x="67" y="117"/>
                    <a:pt x="63" y="122"/>
                    <a:pt x="59" y="124"/>
                  </a:cubicBezTo>
                  <a:cubicBezTo>
                    <a:pt x="54" y="127"/>
                    <a:pt x="48" y="129"/>
                    <a:pt x="43" y="128"/>
                  </a:cubicBezTo>
                  <a:cubicBezTo>
                    <a:pt x="34" y="126"/>
                    <a:pt x="29" y="116"/>
                    <a:pt x="24" y="108"/>
                  </a:cubicBezTo>
                  <a:cubicBezTo>
                    <a:pt x="0" y="69"/>
                    <a:pt x="4" y="55"/>
                    <a:pt x="7" y="43"/>
                  </a:cubicBezTo>
                  <a:cubicBezTo>
                    <a:pt x="9" y="35"/>
                    <a:pt x="11" y="27"/>
                    <a:pt x="13" y="18"/>
                  </a:cubicBezTo>
                  <a:cubicBezTo>
                    <a:pt x="13" y="15"/>
                    <a:pt x="7" y="0"/>
                    <a:pt x="11" y="0"/>
                  </a:cubicBezTo>
                  <a:cubicBezTo>
                    <a:pt x="22" y="13"/>
                    <a:pt x="38" y="52"/>
                    <a:pt x="49" y="79"/>
                  </a:cubicBezTo>
                  <a:cubicBezTo>
                    <a:pt x="50" y="82"/>
                    <a:pt x="54" y="83"/>
                    <a:pt x="56" y="81"/>
                  </a:cubicBezTo>
                  <a:close/>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işḷíḑé"/>
            <p:cNvSpPr/>
            <p:nvPr>
              <p:custDataLst>
                <p:tags r:id="rId170"/>
              </p:custDataLst>
            </p:nvPr>
          </p:nvSpPr>
          <p:spPr bwMode="auto">
            <a:xfrm>
              <a:off x="5138738" y="4019551"/>
              <a:ext cx="482600" cy="1092200"/>
            </a:xfrm>
            <a:custGeom>
              <a:avLst/>
              <a:gdLst>
                <a:gd name="T0" fmla="*/ 0 w 146"/>
                <a:gd name="T1" fmla="*/ 8 h 331"/>
                <a:gd name="T2" fmla="*/ 28 w 146"/>
                <a:gd name="T3" fmla="*/ 329 h 331"/>
                <a:gd name="T4" fmla="*/ 41 w 146"/>
                <a:gd name="T5" fmla="*/ 331 h 331"/>
                <a:gd name="T6" fmla="*/ 49 w 146"/>
                <a:gd name="T7" fmla="*/ 330 h 331"/>
                <a:gd name="T8" fmla="*/ 55 w 146"/>
                <a:gd name="T9" fmla="*/ 329 h 331"/>
                <a:gd name="T10" fmla="*/ 56 w 146"/>
                <a:gd name="T11" fmla="*/ 86 h 331"/>
                <a:gd name="T12" fmla="*/ 79 w 146"/>
                <a:gd name="T13" fmla="*/ 86 h 331"/>
                <a:gd name="T14" fmla="*/ 82 w 146"/>
                <a:gd name="T15" fmla="*/ 329 h 331"/>
                <a:gd name="T16" fmla="*/ 96 w 146"/>
                <a:gd name="T17" fmla="*/ 331 h 331"/>
                <a:gd name="T18" fmla="*/ 112 w 146"/>
                <a:gd name="T19" fmla="*/ 329 h 331"/>
                <a:gd name="T20" fmla="*/ 146 w 146"/>
                <a:gd name="T21" fmla="*/ 0 h 331"/>
                <a:gd name="T22" fmla="*/ 0 w 146"/>
                <a:gd name="T23" fmla="*/ 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331">
                  <a:moveTo>
                    <a:pt x="0" y="8"/>
                  </a:moveTo>
                  <a:cubicBezTo>
                    <a:pt x="28" y="329"/>
                    <a:pt x="28" y="329"/>
                    <a:pt x="28" y="329"/>
                  </a:cubicBezTo>
                  <a:cubicBezTo>
                    <a:pt x="28" y="329"/>
                    <a:pt x="38" y="331"/>
                    <a:pt x="41" y="331"/>
                  </a:cubicBezTo>
                  <a:cubicBezTo>
                    <a:pt x="43" y="331"/>
                    <a:pt x="46" y="331"/>
                    <a:pt x="49" y="330"/>
                  </a:cubicBezTo>
                  <a:cubicBezTo>
                    <a:pt x="53" y="330"/>
                    <a:pt x="55" y="329"/>
                    <a:pt x="55" y="329"/>
                  </a:cubicBezTo>
                  <a:cubicBezTo>
                    <a:pt x="56" y="86"/>
                    <a:pt x="56" y="86"/>
                    <a:pt x="56" y="86"/>
                  </a:cubicBezTo>
                  <a:cubicBezTo>
                    <a:pt x="79" y="86"/>
                    <a:pt x="79" y="86"/>
                    <a:pt x="79" y="86"/>
                  </a:cubicBezTo>
                  <a:cubicBezTo>
                    <a:pt x="82" y="329"/>
                    <a:pt x="82" y="329"/>
                    <a:pt x="82" y="329"/>
                  </a:cubicBezTo>
                  <a:cubicBezTo>
                    <a:pt x="82" y="329"/>
                    <a:pt x="89" y="331"/>
                    <a:pt x="96" y="331"/>
                  </a:cubicBezTo>
                  <a:cubicBezTo>
                    <a:pt x="103" y="331"/>
                    <a:pt x="112" y="329"/>
                    <a:pt x="112" y="329"/>
                  </a:cubicBezTo>
                  <a:cubicBezTo>
                    <a:pt x="146" y="0"/>
                    <a:pt x="146" y="0"/>
                    <a:pt x="146" y="0"/>
                  </a:cubicBezTo>
                  <a:cubicBezTo>
                    <a:pt x="0" y="8"/>
                    <a:pt x="0" y="8"/>
                    <a:pt x="0" y="8"/>
                  </a:cubicBezTo>
                </a:path>
              </a:pathLst>
            </a:custGeom>
            <a:solidFill>
              <a:srgbClr val="4B4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ḻídè"/>
            <p:cNvSpPr/>
            <p:nvPr>
              <p:custDataLst>
                <p:tags r:id="rId171"/>
              </p:custDataLst>
            </p:nvPr>
          </p:nvSpPr>
          <p:spPr bwMode="auto">
            <a:xfrm>
              <a:off x="5376863" y="4124326"/>
              <a:ext cx="161925" cy="142875"/>
            </a:xfrm>
            <a:custGeom>
              <a:avLst/>
              <a:gdLst>
                <a:gd name="T0" fmla="*/ 1 w 49"/>
                <a:gd name="T1" fmla="*/ 0 h 43"/>
                <a:gd name="T2" fmla="*/ 4 w 49"/>
                <a:gd name="T3" fmla="*/ 31 h 43"/>
                <a:gd name="T4" fmla="*/ 23 w 49"/>
                <a:gd name="T5" fmla="*/ 43 h 43"/>
                <a:gd name="T6" fmla="*/ 47 w 49"/>
                <a:gd name="T7" fmla="*/ 21 h 43"/>
                <a:gd name="T8" fmla="*/ 49 w 49"/>
                <a:gd name="T9" fmla="*/ 0 h 43"/>
                <a:gd name="T10" fmla="*/ 1 w 49"/>
                <a:gd name="T11" fmla="*/ 0 h 43"/>
              </a:gdLst>
              <a:ahLst/>
              <a:cxnLst>
                <a:cxn ang="0">
                  <a:pos x="T0" y="T1"/>
                </a:cxn>
                <a:cxn ang="0">
                  <a:pos x="T2" y="T3"/>
                </a:cxn>
                <a:cxn ang="0">
                  <a:pos x="T4" y="T5"/>
                </a:cxn>
                <a:cxn ang="0">
                  <a:pos x="T6" y="T7"/>
                </a:cxn>
                <a:cxn ang="0">
                  <a:pos x="T8" y="T9"/>
                </a:cxn>
                <a:cxn ang="0">
                  <a:pos x="T10" y="T11"/>
                </a:cxn>
              </a:cxnLst>
              <a:rect l="0" t="0" r="r" b="b"/>
              <a:pathLst>
                <a:path w="49" h="43">
                  <a:moveTo>
                    <a:pt x="1" y="0"/>
                  </a:moveTo>
                  <a:cubicBezTo>
                    <a:pt x="1" y="11"/>
                    <a:pt x="0" y="21"/>
                    <a:pt x="4" y="31"/>
                  </a:cubicBezTo>
                  <a:cubicBezTo>
                    <a:pt x="7" y="38"/>
                    <a:pt x="14" y="43"/>
                    <a:pt x="23" y="43"/>
                  </a:cubicBezTo>
                  <a:cubicBezTo>
                    <a:pt x="37" y="43"/>
                    <a:pt x="47" y="35"/>
                    <a:pt x="47" y="21"/>
                  </a:cubicBezTo>
                  <a:cubicBezTo>
                    <a:pt x="47" y="19"/>
                    <a:pt x="48" y="0"/>
                    <a:pt x="49" y="0"/>
                  </a:cubicBezTo>
                  <a:lnTo>
                    <a:pt x="1" y="0"/>
                  </a:lnTo>
                  <a:close/>
                </a:path>
              </a:pathLst>
            </a:custGeom>
            <a:solidFill>
              <a:srgbClr val="568E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ŝľíḍé"/>
            <p:cNvSpPr/>
            <p:nvPr>
              <p:custDataLst>
                <p:tags r:id="rId172"/>
              </p:custDataLst>
            </p:nvPr>
          </p:nvSpPr>
          <p:spPr bwMode="auto">
            <a:xfrm>
              <a:off x="5159375" y="4124326"/>
              <a:ext cx="111125" cy="146050"/>
            </a:xfrm>
            <a:custGeom>
              <a:avLst/>
              <a:gdLst>
                <a:gd name="T0" fmla="*/ 0 w 34"/>
                <a:gd name="T1" fmla="*/ 0 h 44"/>
                <a:gd name="T2" fmla="*/ 3 w 34"/>
                <a:gd name="T3" fmla="*/ 31 h 44"/>
                <a:gd name="T4" fmla="*/ 16 w 34"/>
                <a:gd name="T5" fmla="*/ 43 h 44"/>
                <a:gd name="T6" fmla="*/ 33 w 34"/>
                <a:gd name="T7" fmla="*/ 21 h 44"/>
                <a:gd name="T8" fmla="*/ 34 w 34"/>
                <a:gd name="T9" fmla="*/ 0 h 44"/>
                <a:gd name="T10" fmla="*/ 0 w 34"/>
                <a:gd name="T11" fmla="*/ 0 h 44"/>
              </a:gdLst>
              <a:ahLst/>
              <a:cxnLst>
                <a:cxn ang="0">
                  <a:pos x="T0" y="T1"/>
                </a:cxn>
                <a:cxn ang="0">
                  <a:pos x="T2" y="T3"/>
                </a:cxn>
                <a:cxn ang="0">
                  <a:pos x="T4" y="T5"/>
                </a:cxn>
                <a:cxn ang="0">
                  <a:pos x="T6" y="T7"/>
                </a:cxn>
                <a:cxn ang="0">
                  <a:pos x="T8" y="T9"/>
                </a:cxn>
                <a:cxn ang="0">
                  <a:pos x="T10" y="T11"/>
                </a:cxn>
              </a:cxnLst>
              <a:rect l="0" t="0" r="r" b="b"/>
              <a:pathLst>
                <a:path w="34" h="44">
                  <a:moveTo>
                    <a:pt x="0" y="0"/>
                  </a:moveTo>
                  <a:cubicBezTo>
                    <a:pt x="0" y="11"/>
                    <a:pt x="0" y="21"/>
                    <a:pt x="3" y="31"/>
                  </a:cubicBezTo>
                  <a:cubicBezTo>
                    <a:pt x="5" y="38"/>
                    <a:pt x="9" y="44"/>
                    <a:pt x="16" y="43"/>
                  </a:cubicBezTo>
                  <a:cubicBezTo>
                    <a:pt x="26" y="43"/>
                    <a:pt x="31" y="32"/>
                    <a:pt x="33" y="21"/>
                  </a:cubicBezTo>
                  <a:cubicBezTo>
                    <a:pt x="33" y="20"/>
                    <a:pt x="33" y="0"/>
                    <a:pt x="34" y="0"/>
                  </a:cubicBezTo>
                  <a:cubicBezTo>
                    <a:pt x="0" y="0"/>
                    <a:pt x="0" y="0"/>
                    <a:pt x="0" y="0"/>
                  </a:cubicBezTo>
                </a:path>
              </a:pathLst>
            </a:custGeom>
            <a:solidFill>
              <a:srgbClr val="568E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ṣḷïḑè"/>
            <p:cNvSpPr/>
            <p:nvPr>
              <p:custDataLst>
                <p:tags r:id="rId173"/>
              </p:custDataLst>
            </p:nvPr>
          </p:nvSpPr>
          <p:spPr bwMode="auto">
            <a:xfrm>
              <a:off x="5138738" y="4081463"/>
              <a:ext cx="185738" cy="222250"/>
            </a:xfrm>
            <a:custGeom>
              <a:avLst/>
              <a:gdLst>
                <a:gd name="T0" fmla="*/ 56 w 56"/>
                <a:gd name="T1" fmla="*/ 67 h 67"/>
                <a:gd name="T2" fmla="*/ 56 w 56"/>
                <a:gd name="T3" fmla="*/ 67 h 67"/>
                <a:gd name="T4" fmla="*/ 56 w 56"/>
                <a:gd name="T5" fmla="*/ 67 h 67"/>
                <a:gd name="T6" fmla="*/ 55 w 56"/>
                <a:gd name="T7" fmla="*/ 3 h 67"/>
                <a:gd name="T8" fmla="*/ 55 w 56"/>
                <a:gd name="T9" fmla="*/ 2 h 67"/>
                <a:gd name="T10" fmla="*/ 54 w 56"/>
                <a:gd name="T11" fmla="*/ 2 h 67"/>
                <a:gd name="T12" fmla="*/ 1 w 56"/>
                <a:gd name="T13" fmla="*/ 0 h 67"/>
                <a:gd name="T14" fmla="*/ 0 w 56"/>
                <a:gd name="T15" fmla="*/ 0 h 67"/>
                <a:gd name="T16" fmla="*/ 1 w 56"/>
                <a:gd name="T17" fmla="*/ 1 h 67"/>
                <a:gd name="T18" fmla="*/ 54 w 56"/>
                <a:gd name="T19" fmla="*/ 3 h 67"/>
                <a:gd name="T20" fmla="*/ 55 w 56"/>
                <a:gd name="T21" fmla="*/ 67 h 67"/>
                <a:gd name="T22" fmla="*/ 56 w 56"/>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67">
                  <a:moveTo>
                    <a:pt x="56" y="67"/>
                  </a:moveTo>
                  <a:cubicBezTo>
                    <a:pt x="56" y="67"/>
                    <a:pt x="56" y="67"/>
                    <a:pt x="56" y="67"/>
                  </a:cubicBezTo>
                  <a:cubicBezTo>
                    <a:pt x="56" y="67"/>
                    <a:pt x="56" y="67"/>
                    <a:pt x="56" y="67"/>
                  </a:cubicBezTo>
                  <a:cubicBezTo>
                    <a:pt x="52" y="45"/>
                    <a:pt x="55" y="3"/>
                    <a:pt x="55" y="3"/>
                  </a:cubicBezTo>
                  <a:cubicBezTo>
                    <a:pt x="55" y="2"/>
                    <a:pt x="55" y="2"/>
                    <a:pt x="55" y="2"/>
                  </a:cubicBezTo>
                  <a:cubicBezTo>
                    <a:pt x="54" y="2"/>
                    <a:pt x="54" y="2"/>
                    <a:pt x="54" y="2"/>
                  </a:cubicBezTo>
                  <a:cubicBezTo>
                    <a:pt x="54" y="2"/>
                    <a:pt x="17" y="4"/>
                    <a:pt x="1" y="0"/>
                  </a:cubicBezTo>
                  <a:cubicBezTo>
                    <a:pt x="0" y="0"/>
                    <a:pt x="0" y="0"/>
                    <a:pt x="0" y="0"/>
                  </a:cubicBezTo>
                  <a:cubicBezTo>
                    <a:pt x="1" y="1"/>
                    <a:pt x="1" y="1"/>
                    <a:pt x="1" y="1"/>
                  </a:cubicBezTo>
                  <a:cubicBezTo>
                    <a:pt x="15" y="5"/>
                    <a:pt x="49" y="4"/>
                    <a:pt x="54" y="3"/>
                  </a:cubicBezTo>
                  <a:cubicBezTo>
                    <a:pt x="54" y="9"/>
                    <a:pt x="52" y="46"/>
                    <a:pt x="55" y="67"/>
                  </a:cubicBezTo>
                  <a:cubicBezTo>
                    <a:pt x="56" y="67"/>
                    <a:pt x="56" y="67"/>
                    <a:pt x="56" y="67"/>
                  </a:cubicBezTo>
                </a:path>
              </a:pathLst>
            </a:custGeom>
            <a:solidFill>
              <a:srgbClr val="5E9C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1íḑe"/>
            <p:cNvSpPr/>
            <p:nvPr>
              <p:custDataLst>
                <p:tags r:id="rId174"/>
              </p:custDataLst>
            </p:nvPr>
          </p:nvSpPr>
          <p:spPr bwMode="auto">
            <a:xfrm>
              <a:off x="5327650" y="4062413"/>
              <a:ext cx="276225" cy="241300"/>
            </a:xfrm>
            <a:custGeom>
              <a:avLst/>
              <a:gdLst>
                <a:gd name="T0" fmla="*/ 3 w 84"/>
                <a:gd name="T1" fmla="*/ 73 h 73"/>
                <a:gd name="T2" fmla="*/ 3 w 84"/>
                <a:gd name="T3" fmla="*/ 73 h 73"/>
                <a:gd name="T4" fmla="*/ 4 w 84"/>
                <a:gd name="T5" fmla="*/ 73 h 73"/>
                <a:gd name="T6" fmla="*/ 3 w 84"/>
                <a:gd name="T7" fmla="*/ 10 h 73"/>
                <a:gd name="T8" fmla="*/ 84 w 84"/>
                <a:gd name="T9" fmla="*/ 1 h 73"/>
                <a:gd name="T10" fmla="*/ 84 w 84"/>
                <a:gd name="T11" fmla="*/ 0 h 73"/>
                <a:gd name="T12" fmla="*/ 83 w 84"/>
                <a:gd name="T13" fmla="*/ 0 h 73"/>
                <a:gd name="T14" fmla="*/ 3 w 84"/>
                <a:gd name="T15" fmla="*/ 8 h 73"/>
                <a:gd name="T16" fmla="*/ 2 w 84"/>
                <a:gd name="T17" fmla="*/ 9 h 73"/>
                <a:gd name="T18" fmla="*/ 3 w 84"/>
                <a:gd name="T19" fmla="*/ 73 h 73"/>
                <a:gd name="T20" fmla="*/ 3 w 84"/>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3">
                  <a:moveTo>
                    <a:pt x="3" y="73"/>
                  </a:moveTo>
                  <a:cubicBezTo>
                    <a:pt x="3" y="73"/>
                    <a:pt x="3" y="73"/>
                    <a:pt x="3" y="73"/>
                  </a:cubicBezTo>
                  <a:cubicBezTo>
                    <a:pt x="4" y="73"/>
                    <a:pt x="4" y="73"/>
                    <a:pt x="4" y="73"/>
                  </a:cubicBezTo>
                  <a:cubicBezTo>
                    <a:pt x="2" y="47"/>
                    <a:pt x="1" y="27"/>
                    <a:pt x="3" y="10"/>
                  </a:cubicBezTo>
                  <a:cubicBezTo>
                    <a:pt x="25" y="9"/>
                    <a:pt x="52" y="6"/>
                    <a:pt x="84" y="1"/>
                  </a:cubicBezTo>
                  <a:cubicBezTo>
                    <a:pt x="84" y="0"/>
                    <a:pt x="84" y="0"/>
                    <a:pt x="84" y="0"/>
                  </a:cubicBezTo>
                  <a:cubicBezTo>
                    <a:pt x="83" y="0"/>
                    <a:pt x="83" y="0"/>
                    <a:pt x="83" y="0"/>
                  </a:cubicBezTo>
                  <a:cubicBezTo>
                    <a:pt x="52" y="5"/>
                    <a:pt x="25" y="8"/>
                    <a:pt x="3" y="8"/>
                  </a:cubicBezTo>
                  <a:cubicBezTo>
                    <a:pt x="2" y="9"/>
                    <a:pt x="2" y="9"/>
                    <a:pt x="2" y="9"/>
                  </a:cubicBezTo>
                  <a:cubicBezTo>
                    <a:pt x="0" y="27"/>
                    <a:pt x="0" y="47"/>
                    <a:pt x="3" y="73"/>
                  </a:cubicBezTo>
                  <a:cubicBezTo>
                    <a:pt x="3" y="73"/>
                    <a:pt x="3" y="73"/>
                    <a:pt x="3" y="73"/>
                  </a:cubicBezTo>
                </a:path>
              </a:pathLst>
            </a:custGeom>
            <a:solidFill>
              <a:srgbClr val="5E9C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ïṣlíḑé"/>
            <p:cNvSpPr/>
            <p:nvPr>
              <p:custDataLst>
                <p:tags r:id="rId175"/>
              </p:custDataLst>
            </p:nvPr>
          </p:nvSpPr>
          <p:spPr bwMode="auto">
            <a:xfrm>
              <a:off x="5275263" y="4378326"/>
              <a:ext cx="49213" cy="730250"/>
            </a:xfrm>
            <a:custGeom>
              <a:avLst/>
              <a:gdLst>
                <a:gd name="T0" fmla="*/ 1 w 15"/>
                <a:gd name="T1" fmla="*/ 0 h 221"/>
                <a:gd name="T2" fmla="*/ 8 w 15"/>
                <a:gd name="T3" fmla="*/ 221 h 221"/>
                <a:gd name="T4" fmla="*/ 14 w 15"/>
                <a:gd name="T5" fmla="*/ 220 h 221"/>
                <a:gd name="T6" fmla="*/ 15 w 15"/>
                <a:gd name="T7" fmla="*/ 1 h 221"/>
                <a:gd name="T8" fmla="*/ 1 w 15"/>
                <a:gd name="T9" fmla="*/ 0 h 221"/>
              </a:gdLst>
              <a:ahLst/>
              <a:cxnLst>
                <a:cxn ang="0">
                  <a:pos x="T0" y="T1"/>
                </a:cxn>
                <a:cxn ang="0">
                  <a:pos x="T2" y="T3"/>
                </a:cxn>
                <a:cxn ang="0">
                  <a:pos x="T4" y="T5"/>
                </a:cxn>
                <a:cxn ang="0">
                  <a:pos x="T6" y="T7"/>
                </a:cxn>
                <a:cxn ang="0">
                  <a:pos x="T8" y="T9"/>
                </a:cxn>
              </a:cxnLst>
              <a:rect l="0" t="0" r="r" b="b"/>
              <a:pathLst>
                <a:path w="15" h="221">
                  <a:moveTo>
                    <a:pt x="1" y="0"/>
                  </a:moveTo>
                  <a:cubicBezTo>
                    <a:pt x="0" y="73"/>
                    <a:pt x="4" y="130"/>
                    <a:pt x="8" y="221"/>
                  </a:cubicBezTo>
                  <a:cubicBezTo>
                    <a:pt x="12" y="221"/>
                    <a:pt x="14" y="220"/>
                    <a:pt x="14" y="220"/>
                  </a:cubicBezTo>
                  <a:cubicBezTo>
                    <a:pt x="15" y="1"/>
                    <a:pt x="15" y="1"/>
                    <a:pt x="15" y="1"/>
                  </a:cubicBezTo>
                  <a:cubicBezTo>
                    <a:pt x="10" y="1"/>
                    <a:pt x="6" y="1"/>
                    <a:pt x="1" y="0"/>
                  </a:cubicBezTo>
                </a:path>
              </a:pathLst>
            </a:custGeom>
            <a:solidFill>
              <a:srgbClr val="4342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ľïďê"/>
            <p:cNvSpPr/>
            <p:nvPr>
              <p:custDataLst>
                <p:tags r:id="rId176"/>
              </p:custDataLst>
            </p:nvPr>
          </p:nvSpPr>
          <p:spPr bwMode="auto">
            <a:xfrm>
              <a:off x="5499100" y="4078288"/>
              <a:ext cx="104775" cy="1003300"/>
            </a:xfrm>
            <a:custGeom>
              <a:avLst/>
              <a:gdLst>
                <a:gd name="T0" fmla="*/ 0 w 66"/>
                <a:gd name="T1" fmla="*/ 622 h 632"/>
                <a:gd name="T2" fmla="*/ 2 w 66"/>
                <a:gd name="T3" fmla="*/ 632 h 632"/>
                <a:gd name="T4" fmla="*/ 4 w 66"/>
                <a:gd name="T5" fmla="*/ 603 h 632"/>
                <a:gd name="T6" fmla="*/ 6 w 66"/>
                <a:gd name="T7" fmla="*/ 582 h 632"/>
                <a:gd name="T8" fmla="*/ 4 w 66"/>
                <a:gd name="T9" fmla="*/ 603 h 632"/>
                <a:gd name="T10" fmla="*/ 6 w 66"/>
                <a:gd name="T11" fmla="*/ 563 h 632"/>
                <a:gd name="T12" fmla="*/ 10 w 66"/>
                <a:gd name="T13" fmla="*/ 545 h 632"/>
                <a:gd name="T14" fmla="*/ 8 w 66"/>
                <a:gd name="T15" fmla="*/ 563 h 632"/>
                <a:gd name="T16" fmla="*/ 12 w 66"/>
                <a:gd name="T17" fmla="*/ 505 h 632"/>
                <a:gd name="T18" fmla="*/ 12 w 66"/>
                <a:gd name="T19" fmla="*/ 524 h 632"/>
                <a:gd name="T20" fmla="*/ 16 w 66"/>
                <a:gd name="T21" fmla="*/ 486 h 632"/>
                <a:gd name="T22" fmla="*/ 19 w 66"/>
                <a:gd name="T23" fmla="*/ 466 h 632"/>
                <a:gd name="T24" fmla="*/ 16 w 66"/>
                <a:gd name="T25" fmla="*/ 486 h 632"/>
                <a:gd name="T26" fmla="*/ 19 w 66"/>
                <a:gd name="T27" fmla="*/ 447 h 632"/>
                <a:gd name="T28" fmla="*/ 23 w 66"/>
                <a:gd name="T29" fmla="*/ 428 h 632"/>
                <a:gd name="T30" fmla="*/ 21 w 66"/>
                <a:gd name="T31" fmla="*/ 449 h 632"/>
                <a:gd name="T32" fmla="*/ 25 w 66"/>
                <a:gd name="T33" fmla="*/ 389 h 632"/>
                <a:gd name="T34" fmla="*/ 25 w 66"/>
                <a:gd name="T35" fmla="*/ 408 h 632"/>
                <a:gd name="T36" fmla="*/ 27 w 66"/>
                <a:gd name="T37" fmla="*/ 370 h 632"/>
                <a:gd name="T38" fmla="*/ 29 w 66"/>
                <a:gd name="T39" fmla="*/ 349 h 632"/>
                <a:gd name="T40" fmla="*/ 27 w 66"/>
                <a:gd name="T41" fmla="*/ 370 h 632"/>
                <a:gd name="T42" fmla="*/ 31 w 66"/>
                <a:gd name="T43" fmla="*/ 331 h 632"/>
                <a:gd name="T44" fmla="*/ 35 w 66"/>
                <a:gd name="T45" fmla="*/ 312 h 632"/>
                <a:gd name="T46" fmla="*/ 31 w 66"/>
                <a:gd name="T47" fmla="*/ 333 h 632"/>
                <a:gd name="T48" fmla="*/ 37 w 66"/>
                <a:gd name="T49" fmla="*/ 272 h 632"/>
                <a:gd name="T50" fmla="*/ 39 w 66"/>
                <a:gd name="T51" fmla="*/ 272 h 632"/>
                <a:gd name="T52" fmla="*/ 35 w 66"/>
                <a:gd name="T53" fmla="*/ 293 h 632"/>
                <a:gd name="T54" fmla="*/ 39 w 66"/>
                <a:gd name="T55" fmla="*/ 233 h 632"/>
                <a:gd name="T56" fmla="*/ 41 w 66"/>
                <a:gd name="T57" fmla="*/ 254 h 632"/>
                <a:gd name="T58" fmla="*/ 43 w 66"/>
                <a:gd name="T59" fmla="*/ 216 h 632"/>
                <a:gd name="T60" fmla="*/ 46 w 66"/>
                <a:gd name="T61" fmla="*/ 194 h 632"/>
                <a:gd name="T62" fmla="*/ 43 w 66"/>
                <a:gd name="T63" fmla="*/ 216 h 632"/>
                <a:gd name="T64" fmla="*/ 46 w 66"/>
                <a:gd name="T65" fmla="*/ 175 h 632"/>
                <a:gd name="T66" fmla="*/ 50 w 66"/>
                <a:gd name="T67" fmla="*/ 156 h 632"/>
                <a:gd name="T68" fmla="*/ 48 w 66"/>
                <a:gd name="T69" fmla="*/ 177 h 632"/>
                <a:gd name="T70" fmla="*/ 52 w 66"/>
                <a:gd name="T71" fmla="*/ 117 h 632"/>
                <a:gd name="T72" fmla="*/ 52 w 66"/>
                <a:gd name="T73" fmla="*/ 137 h 632"/>
                <a:gd name="T74" fmla="*/ 56 w 66"/>
                <a:gd name="T75" fmla="*/ 100 h 632"/>
                <a:gd name="T76" fmla="*/ 58 w 66"/>
                <a:gd name="T77" fmla="*/ 77 h 632"/>
                <a:gd name="T78" fmla="*/ 56 w 66"/>
                <a:gd name="T79" fmla="*/ 100 h 632"/>
                <a:gd name="T80" fmla="*/ 58 w 66"/>
                <a:gd name="T81" fmla="*/ 61 h 632"/>
                <a:gd name="T82" fmla="*/ 62 w 66"/>
                <a:gd name="T83" fmla="*/ 40 h 632"/>
                <a:gd name="T84" fmla="*/ 60 w 66"/>
                <a:gd name="T85" fmla="*/ 61 h 632"/>
                <a:gd name="T86" fmla="*/ 64 w 66"/>
                <a:gd name="T87" fmla="*/ 2 h 632"/>
                <a:gd name="T88" fmla="*/ 64 w 66"/>
                <a:gd name="T89" fmla="*/ 2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32">
                  <a:moveTo>
                    <a:pt x="0" y="632"/>
                  </a:moveTo>
                  <a:lnTo>
                    <a:pt x="0" y="632"/>
                  </a:lnTo>
                  <a:lnTo>
                    <a:pt x="0" y="622"/>
                  </a:lnTo>
                  <a:lnTo>
                    <a:pt x="2" y="619"/>
                  </a:lnTo>
                  <a:lnTo>
                    <a:pt x="4" y="622"/>
                  </a:lnTo>
                  <a:lnTo>
                    <a:pt x="2" y="632"/>
                  </a:lnTo>
                  <a:lnTo>
                    <a:pt x="2" y="632"/>
                  </a:lnTo>
                  <a:lnTo>
                    <a:pt x="0" y="632"/>
                  </a:lnTo>
                  <a:close/>
                  <a:moveTo>
                    <a:pt x="4" y="603"/>
                  </a:moveTo>
                  <a:lnTo>
                    <a:pt x="2" y="601"/>
                  </a:lnTo>
                  <a:lnTo>
                    <a:pt x="4" y="582"/>
                  </a:lnTo>
                  <a:lnTo>
                    <a:pt x="6" y="582"/>
                  </a:lnTo>
                  <a:lnTo>
                    <a:pt x="6" y="582"/>
                  </a:lnTo>
                  <a:lnTo>
                    <a:pt x="6" y="603"/>
                  </a:lnTo>
                  <a:lnTo>
                    <a:pt x="4" y="603"/>
                  </a:lnTo>
                  <a:lnTo>
                    <a:pt x="4" y="603"/>
                  </a:lnTo>
                  <a:close/>
                  <a:moveTo>
                    <a:pt x="8" y="563"/>
                  </a:moveTo>
                  <a:lnTo>
                    <a:pt x="6" y="563"/>
                  </a:lnTo>
                  <a:lnTo>
                    <a:pt x="8" y="543"/>
                  </a:lnTo>
                  <a:lnTo>
                    <a:pt x="10" y="543"/>
                  </a:lnTo>
                  <a:lnTo>
                    <a:pt x="10" y="545"/>
                  </a:lnTo>
                  <a:lnTo>
                    <a:pt x="8" y="563"/>
                  </a:lnTo>
                  <a:lnTo>
                    <a:pt x="8" y="563"/>
                  </a:lnTo>
                  <a:lnTo>
                    <a:pt x="8" y="563"/>
                  </a:lnTo>
                  <a:close/>
                  <a:moveTo>
                    <a:pt x="12" y="526"/>
                  </a:moveTo>
                  <a:lnTo>
                    <a:pt x="10" y="524"/>
                  </a:lnTo>
                  <a:lnTo>
                    <a:pt x="12" y="505"/>
                  </a:lnTo>
                  <a:lnTo>
                    <a:pt x="14" y="503"/>
                  </a:lnTo>
                  <a:lnTo>
                    <a:pt x="14" y="505"/>
                  </a:lnTo>
                  <a:lnTo>
                    <a:pt x="12" y="524"/>
                  </a:lnTo>
                  <a:lnTo>
                    <a:pt x="12" y="526"/>
                  </a:lnTo>
                  <a:lnTo>
                    <a:pt x="12" y="526"/>
                  </a:lnTo>
                  <a:close/>
                  <a:moveTo>
                    <a:pt x="16" y="486"/>
                  </a:moveTo>
                  <a:lnTo>
                    <a:pt x="14" y="484"/>
                  </a:lnTo>
                  <a:lnTo>
                    <a:pt x="16" y="466"/>
                  </a:lnTo>
                  <a:lnTo>
                    <a:pt x="19" y="466"/>
                  </a:lnTo>
                  <a:lnTo>
                    <a:pt x="19" y="466"/>
                  </a:lnTo>
                  <a:lnTo>
                    <a:pt x="16" y="486"/>
                  </a:lnTo>
                  <a:lnTo>
                    <a:pt x="16" y="486"/>
                  </a:lnTo>
                  <a:lnTo>
                    <a:pt x="16" y="486"/>
                  </a:lnTo>
                  <a:close/>
                  <a:moveTo>
                    <a:pt x="21" y="449"/>
                  </a:moveTo>
                  <a:lnTo>
                    <a:pt x="19" y="447"/>
                  </a:lnTo>
                  <a:lnTo>
                    <a:pt x="21" y="428"/>
                  </a:lnTo>
                  <a:lnTo>
                    <a:pt x="23" y="426"/>
                  </a:lnTo>
                  <a:lnTo>
                    <a:pt x="23" y="428"/>
                  </a:lnTo>
                  <a:lnTo>
                    <a:pt x="21" y="447"/>
                  </a:lnTo>
                  <a:lnTo>
                    <a:pt x="21" y="449"/>
                  </a:lnTo>
                  <a:lnTo>
                    <a:pt x="21" y="449"/>
                  </a:lnTo>
                  <a:close/>
                  <a:moveTo>
                    <a:pt x="23" y="410"/>
                  </a:moveTo>
                  <a:lnTo>
                    <a:pt x="23" y="408"/>
                  </a:lnTo>
                  <a:lnTo>
                    <a:pt x="25" y="389"/>
                  </a:lnTo>
                  <a:lnTo>
                    <a:pt x="25" y="387"/>
                  </a:lnTo>
                  <a:lnTo>
                    <a:pt x="27" y="389"/>
                  </a:lnTo>
                  <a:lnTo>
                    <a:pt x="25" y="408"/>
                  </a:lnTo>
                  <a:lnTo>
                    <a:pt x="23" y="410"/>
                  </a:lnTo>
                  <a:lnTo>
                    <a:pt x="23" y="410"/>
                  </a:lnTo>
                  <a:close/>
                  <a:moveTo>
                    <a:pt x="27" y="370"/>
                  </a:moveTo>
                  <a:lnTo>
                    <a:pt x="27" y="370"/>
                  </a:lnTo>
                  <a:lnTo>
                    <a:pt x="29" y="349"/>
                  </a:lnTo>
                  <a:lnTo>
                    <a:pt x="29" y="349"/>
                  </a:lnTo>
                  <a:lnTo>
                    <a:pt x="31" y="349"/>
                  </a:lnTo>
                  <a:lnTo>
                    <a:pt x="29" y="370"/>
                  </a:lnTo>
                  <a:lnTo>
                    <a:pt x="27" y="370"/>
                  </a:lnTo>
                  <a:lnTo>
                    <a:pt x="27" y="370"/>
                  </a:lnTo>
                  <a:close/>
                  <a:moveTo>
                    <a:pt x="31" y="333"/>
                  </a:moveTo>
                  <a:lnTo>
                    <a:pt x="31" y="331"/>
                  </a:lnTo>
                  <a:lnTo>
                    <a:pt x="33" y="312"/>
                  </a:lnTo>
                  <a:lnTo>
                    <a:pt x="33" y="310"/>
                  </a:lnTo>
                  <a:lnTo>
                    <a:pt x="35" y="312"/>
                  </a:lnTo>
                  <a:lnTo>
                    <a:pt x="33" y="331"/>
                  </a:lnTo>
                  <a:lnTo>
                    <a:pt x="31" y="333"/>
                  </a:lnTo>
                  <a:lnTo>
                    <a:pt x="31" y="333"/>
                  </a:lnTo>
                  <a:close/>
                  <a:moveTo>
                    <a:pt x="35" y="293"/>
                  </a:moveTo>
                  <a:lnTo>
                    <a:pt x="35" y="291"/>
                  </a:lnTo>
                  <a:lnTo>
                    <a:pt x="37" y="272"/>
                  </a:lnTo>
                  <a:lnTo>
                    <a:pt x="37" y="270"/>
                  </a:lnTo>
                  <a:lnTo>
                    <a:pt x="37" y="270"/>
                  </a:lnTo>
                  <a:lnTo>
                    <a:pt x="39" y="272"/>
                  </a:lnTo>
                  <a:lnTo>
                    <a:pt x="37" y="291"/>
                  </a:lnTo>
                  <a:lnTo>
                    <a:pt x="35" y="293"/>
                  </a:lnTo>
                  <a:lnTo>
                    <a:pt x="35" y="293"/>
                  </a:lnTo>
                  <a:close/>
                  <a:moveTo>
                    <a:pt x="39" y="254"/>
                  </a:moveTo>
                  <a:lnTo>
                    <a:pt x="39" y="254"/>
                  </a:lnTo>
                  <a:lnTo>
                    <a:pt x="39" y="233"/>
                  </a:lnTo>
                  <a:lnTo>
                    <a:pt x="41" y="233"/>
                  </a:lnTo>
                  <a:lnTo>
                    <a:pt x="43" y="233"/>
                  </a:lnTo>
                  <a:lnTo>
                    <a:pt x="41" y="254"/>
                  </a:lnTo>
                  <a:lnTo>
                    <a:pt x="39" y="254"/>
                  </a:lnTo>
                  <a:lnTo>
                    <a:pt x="39" y="254"/>
                  </a:lnTo>
                  <a:close/>
                  <a:moveTo>
                    <a:pt x="43" y="216"/>
                  </a:moveTo>
                  <a:lnTo>
                    <a:pt x="41" y="214"/>
                  </a:lnTo>
                  <a:lnTo>
                    <a:pt x="43" y="196"/>
                  </a:lnTo>
                  <a:lnTo>
                    <a:pt x="46" y="194"/>
                  </a:lnTo>
                  <a:lnTo>
                    <a:pt x="48" y="196"/>
                  </a:lnTo>
                  <a:lnTo>
                    <a:pt x="46" y="214"/>
                  </a:lnTo>
                  <a:lnTo>
                    <a:pt x="43" y="216"/>
                  </a:lnTo>
                  <a:lnTo>
                    <a:pt x="43" y="216"/>
                  </a:lnTo>
                  <a:close/>
                  <a:moveTo>
                    <a:pt x="48" y="177"/>
                  </a:moveTo>
                  <a:lnTo>
                    <a:pt x="46" y="175"/>
                  </a:lnTo>
                  <a:lnTo>
                    <a:pt x="48" y="156"/>
                  </a:lnTo>
                  <a:lnTo>
                    <a:pt x="50" y="156"/>
                  </a:lnTo>
                  <a:lnTo>
                    <a:pt x="50" y="156"/>
                  </a:lnTo>
                  <a:lnTo>
                    <a:pt x="48" y="177"/>
                  </a:lnTo>
                  <a:lnTo>
                    <a:pt x="48" y="177"/>
                  </a:lnTo>
                  <a:lnTo>
                    <a:pt x="48" y="177"/>
                  </a:lnTo>
                  <a:close/>
                  <a:moveTo>
                    <a:pt x="52" y="137"/>
                  </a:moveTo>
                  <a:lnTo>
                    <a:pt x="50" y="137"/>
                  </a:lnTo>
                  <a:lnTo>
                    <a:pt x="52" y="117"/>
                  </a:lnTo>
                  <a:lnTo>
                    <a:pt x="54" y="117"/>
                  </a:lnTo>
                  <a:lnTo>
                    <a:pt x="54" y="119"/>
                  </a:lnTo>
                  <a:lnTo>
                    <a:pt x="52" y="137"/>
                  </a:lnTo>
                  <a:lnTo>
                    <a:pt x="52" y="137"/>
                  </a:lnTo>
                  <a:lnTo>
                    <a:pt x="52" y="137"/>
                  </a:lnTo>
                  <a:close/>
                  <a:moveTo>
                    <a:pt x="56" y="100"/>
                  </a:moveTo>
                  <a:lnTo>
                    <a:pt x="54" y="98"/>
                  </a:lnTo>
                  <a:lnTo>
                    <a:pt x="56" y="79"/>
                  </a:lnTo>
                  <a:lnTo>
                    <a:pt x="58" y="77"/>
                  </a:lnTo>
                  <a:lnTo>
                    <a:pt x="58" y="79"/>
                  </a:lnTo>
                  <a:lnTo>
                    <a:pt x="56" y="98"/>
                  </a:lnTo>
                  <a:lnTo>
                    <a:pt x="56" y="100"/>
                  </a:lnTo>
                  <a:lnTo>
                    <a:pt x="56" y="100"/>
                  </a:lnTo>
                  <a:close/>
                  <a:moveTo>
                    <a:pt x="60" y="61"/>
                  </a:moveTo>
                  <a:lnTo>
                    <a:pt x="58" y="61"/>
                  </a:lnTo>
                  <a:lnTo>
                    <a:pt x="60" y="40"/>
                  </a:lnTo>
                  <a:lnTo>
                    <a:pt x="62" y="40"/>
                  </a:lnTo>
                  <a:lnTo>
                    <a:pt x="62" y="40"/>
                  </a:lnTo>
                  <a:lnTo>
                    <a:pt x="60" y="61"/>
                  </a:lnTo>
                  <a:lnTo>
                    <a:pt x="60" y="61"/>
                  </a:lnTo>
                  <a:lnTo>
                    <a:pt x="60" y="61"/>
                  </a:lnTo>
                  <a:close/>
                  <a:moveTo>
                    <a:pt x="62" y="23"/>
                  </a:moveTo>
                  <a:lnTo>
                    <a:pt x="62" y="21"/>
                  </a:lnTo>
                  <a:lnTo>
                    <a:pt x="64" y="2"/>
                  </a:lnTo>
                  <a:lnTo>
                    <a:pt x="66" y="0"/>
                  </a:lnTo>
                  <a:lnTo>
                    <a:pt x="66" y="2"/>
                  </a:lnTo>
                  <a:lnTo>
                    <a:pt x="64" y="21"/>
                  </a:lnTo>
                  <a:lnTo>
                    <a:pt x="64" y="23"/>
                  </a:lnTo>
                  <a:lnTo>
                    <a:pt x="62" y="23"/>
                  </a:lnTo>
                  <a:close/>
                </a:path>
              </a:pathLst>
            </a:custGeom>
            <a:solidFill>
              <a:srgbClr val="5E9C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íṥ1îḍê"/>
            <p:cNvSpPr/>
            <p:nvPr>
              <p:custDataLst>
                <p:tags r:id="rId177"/>
              </p:custDataLst>
            </p:nvPr>
          </p:nvSpPr>
          <p:spPr bwMode="auto">
            <a:xfrm>
              <a:off x="4859338" y="3333751"/>
              <a:ext cx="487363" cy="450850"/>
            </a:xfrm>
            <a:custGeom>
              <a:avLst/>
              <a:gdLst>
                <a:gd name="T0" fmla="*/ 143 w 148"/>
                <a:gd name="T1" fmla="*/ 0 h 137"/>
                <a:gd name="T2" fmla="*/ 0 w 148"/>
                <a:gd name="T3" fmla="*/ 116 h 137"/>
                <a:gd name="T4" fmla="*/ 0 w 148"/>
                <a:gd name="T5" fmla="*/ 137 h 137"/>
                <a:gd name="T6" fmla="*/ 101 w 148"/>
                <a:gd name="T7" fmla="*/ 83 h 137"/>
                <a:gd name="T8" fmla="*/ 143 w 148"/>
                <a:gd name="T9" fmla="*/ 0 h 137"/>
              </a:gdLst>
              <a:ahLst/>
              <a:cxnLst>
                <a:cxn ang="0">
                  <a:pos x="T0" y="T1"/>
                </a:cxn>
                <a:cxn ang="0">
                  <a:pos x="T2" y="T3"/>
                </a:cxn>
                <a:cxn ang="0">
                  <a:pos x="T4" y="T5"/>
                </a:cxn>
                <a:cxn ang="0">
                  <a:pos x="T6" y="T7"/>
                </a:cxn>
                <a:cxn ang="0">
                  <a:pos x="T8" y="T9"/>
                </a:cxn>
              </a:cxnLst>
              <a:rect l="0" t="0" r="r" b="b"/>
              <a:pathLst>
                <a:path w="148" h="137">
                  <a:moveTo>
                    <a:pt x="143" y="0"/>
                  </a:moveTo>
                  <a:cubicBezTo>
                    <a:pt x="97" y="10"/>
                    <a:pt x="62" y="124"/>
                    <a:pt x="0" y="116"/>
                  </a:cubicBezTo>
                  <a:cubicBezTo>
                    <a:pt x="0" y="137"/>
                    <a:pt x="0" y="137"/>
                    <a:pt x="0" y="137"/>
                  </a:cubicBezTo>
                  <a:cubicBezTo>
                    <a:pt x="29" y="137"/>
                    <a:pt x="68" y="127"/>
                    <a:pt x="101" y="83"/>
                  </a:cubicBezTo>
                  <a:cubicBezTo>
                    <a:pt x="148" y="19"/>
                    <a:pt x="143" y="0"/>
                    <a:pt x="143" y="0"/>
                  </a:cubicBezTo>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Sliḑé"/>
            <p:cNvSpPr/>
            <p:nvPr>
              <p:custDataLst>
                <p:tags r:id="rId178"/>
              </p:custDataLst>
            </p:nvPr>
          </p:nvSpPr>
          <p:spPr bwMode="auto">
            <a:xfrm>
              <a:off x="4859338" y="3333751"/>
              <a:ext cx="471488" cy="450850"/>
            </a:xfrm>
            <a:custGeom>
              <a:avLst/>
              <a:gdLst>
                <a:gd name="T0" fmla="*/ 143 w 143"/>
                <a:gd name="T1" fmla="*/ 0 h 137"/>
                <a:gd name="T2" fmla="*/ 6 w 143"/>
                <a:gd name="T3" fmla="*/ 117 h 137"/>
                <a:gd name="T4" fmla="*/ 0 w 143"/>
                <a:gd name="T5" fmla="*/ 116 h 137"/>
                <a:gd name="T6" fmla="*/ 0 w 143"/>
                <a:gd name="T7" fmla="*/ 137 h 137"/>
                <a:gd name="T8" fmla="*/ 90 w 143"/>
                <a:gd name="T9" fmla="*/ 96 h 137"/>
                <a:gd name="T10" fmla="*/ 100 w 143"/>
                <a:gd name="T11" fmla="*/ 54 h 137"/>
                <a:gd name="T12" fmla="*/ 100 w 143"/>
                <a:gd name="T13" fmla="*/ 53 h 137"/>
                <a:gd name="T14" fmla="*/ 100 w 143"/>
                <a:gd name="T15" fmla="*/ 53 h 137"/>
                <a:gd name="T16" fmla="*/ 100 w 143"/>
                <a:gd name="T17" fmla="*/ 52 h 137"/>
                <a:gd name="T18" fmla="*/ 100 w 143"/>
                <a:gd name="T19" fmla="*/ 52 h 137"/>
                <a:gd name="T20" fmla="*/ 100 w 143"/>
                <a:gd name="T21" fmla="*/ 52 h 137"/>
                <a:gd name="T22" fmla="*/ 143 w 143"/>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37">
                  <a:moveTo>
                    <a:pt x="143" y="0"/>
                  </a:moveTo>
                  <a:cubicBezTo>
                    <a:pt x="98" y="10"/>
                    <a:pt x="64" y="117"/>
                    <a:pt x="6" y="117"/>
                  </a:cubicBezTo>
                  <a:cubicBezTo>
                    <a:pt x="4" y="117"/>
                    <a:pt x="2" y="117"/>
                    <a:pt x="0" y="116"/>
                  </a:cubicBezTo>
                  <a:cubicBezTo>
                    <a:pt x="0" y="137"/>
                    <a:pt x="0" y="137"/>
                    <a:pt x="0" y="137"/>
                  </a:cubicBezTo>
                  <a:cubicBezTo>
                    <a:pt x="26" y="137"/>
                    <a:pt x="60" y="129"/>
                    <a:pt x="90" y="96"/>
                  </a:cubicBezTo>
                  <a:cubicBezTo>
                    <a:pt x="93" y="81"/>
                    <a:pt x="96" y="67"/>
                    <a:pt x="100" y="54"/>
                  </a:cubicBezTo>
                  <a:cubicBezTo>
                    <a:pt x="100" y="53"/>
                    <a:pt x="100" y="53"/>
                    <a:pt x="100" y="53"/>
                  </a:cubicBezTo>
                  <a:cubicBezTo>
                    <a:pt x="100" y="53"/>
                    <a:pt x="100" y="53"/>
                    <a:pt x="100" y="53"/>
                  </a:cubicBezTo>
                  <a:cubicBezTo>
                    <a:pt x="100" y="53"/>
                    <a:pt x="100" y="53"/>
                    <a:pt x="100" y="52"/>
                  </a:cubicBezTo>
                  <a:cubicBezTo>
                    <a:pt x="100" y="52"/>
                    <a:pt x="100" y="52"/>
                    <a:pt x="100" y="52"/>
                  </a:cubicBezTo>
                  <a:cubicBezTo>
                    <a:pt x="100" y="52"/>
                    <a:pt x="100" y="52"/>
                    <a:pt x="100" y="52"/>
                  </a:cubicBezTo>
                  <a:cubicBezTo>
                    <a:pt x="109" y="26"/>
                    <a:pt x="125" y="9"/>
                    <a:pt x="143" y="0"/>
                  </a:cubicBezTo>
                </a:path>
              </a:pathLst>
            </a:custGeom>
            <a:solidFill>
              <a:srgbClr val="F75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ľídè"/>
            <p:cNvSpPr/>
            <p:nvPr>
              <p:custDataLst>
                <p:tags r:id="rId179"/>
              </p:custDataLst>
            </p:nvPr>
          </p:nvSpPr>
          <p:spPr bwMode="auto">
            <a:xfrm>
              <a:off x="5092700" y="3254376"/>
              <a:ext cx="571500" cy="1138238"/>
            </a:xfrm>
            <a:custGeom>
              <a:avLst/>
              <a:gdLst>
                <a:gd name="T0" fmla="*/ 144 w 173"/>
                <a:gd name="T1" fmla="*/ 34 h 345"/>
                <a:gd name="T2" fmla="*/ 173 w 173"/>
                <a:gd name="T3" fmla="*/ 334 h 345"/>
                <a:gd name="T4" fmla="*/ 9 w 173"/>
                <a:gd name="T5" fmla="*/ 336 h 345"/>
                <a:gd name="T6" fmla="*/ 29 w 173"/>
                <a:gd name="T7" fmla="*/ 78 h 345"/>
                <a:gd name="T8" fmla="*/ 144 w 173"/>
                <a:gd name="T9" fmla="*/ 34 h 345"/>
              </a:gdLst>
              <a:ahLst/>
              <a:cxnLst>
                <a:cxn ang="0">
                  <a:pos x="T0" y="T1"/>
                </a:cxn>
                <a:cxn ang="0">
                  <a:pos x="T2" y="T3"/>
                </a:cxn>
                <a:cxn ang="0">
                  <a:pos x="T4" y="T5"/>
                </a:cxn>
                <a:cxn ang="0">
                  <a:pos x="T6" y="T7"/>
                </a:cxn>
                <a:cxn ang="0">
                  <a:pos x="T8" y="T9"/>
                </a:cxn>
              </a:cxnLst>
              <a:rect l="0" t="0" r="r" b="b"/>
              <a:pathLst>
                <a:path w="173" h="345">
                  <a:moveTo>
                    <a:pt x="144" y="34"/>
                  </a:moveTo>
                  <a:cubicBezTo>
                    <a:pt x="172" y="67"/>
                    <a:pt x="170" y="232"/>
                    <a:pt x="173" y="334"/>
                  </a:cubicBezTo>
                  <a:cubicBezTo>
                    <a:pt x="122" y="345"/>
                    <a:pt x="67" y="345"/>
                    <a:pt x="9" y="336"/>
                  </a:cubicBezTo>
                  <a:cubicBezTo>
                    <a:pt x="9" y="336"/>
                    <a:pt x="0" y="171"/>
                    <a:pt x="29" y="78"/>
                  </a:cubicBezTo>
                  <a:cubicBezTo>
                    <a:pt x="49" y="14"/>
                    <a:pt x="114" y="0"/>
                    <a:pt x="144" y="34"/>
                  </a:cubicBezTo>
                </a:path>
              </a:pathLst>
            </a:custGeom>
            <a:solidFill>
              <a:srgbClr val="F971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íṡḷïḑè"/>
            <p:cNvSpPr/>
            <p:nvPr>
              <p:custDataLst>
                <p:tags r:id="rId180"/>
              </p:custDataLst>
            </p:nvPr>
          </p:nvSpPr>
          <p:spPr bwMode="auto">
            <a:xfrm>
              <a:off x="5187950" y="3505201"/>
              <a:ext cx="0" cy="3175"/>
            </a:xfrm>
            <a:custGeom>
              <a:avLst/>
              <a:gdLst>
                <a:gd name="T0" fmla="*/ 0 h 1"/>
                <a:gd name="T1" fmla="*/ 1 h 1"/>
                <a:gd name="T2" fmla="*/ 0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1"/>
                    <a:pt x="0" y="1"/>
                    <a:pt x="0" y="1"/>
                  </a:cubicBezTo>
                  <a:cubicBezTo>
                    <a:pt x="0" y="1"/>
                    <a:pt x="0" y="1"/>
                    <a:pt x="0" y="0"/>
                  </a:cubicBezTo>
                  <a:moveTo>
                    <a:pt x="0" y="0"/>
                  </a:moveTo>
                  <a:cubicBezTo>
                    <a:pt x="0" y="0"/>
                    <a:pt x="0" y="0"/>
                    <a:pt x="0" y="0"/>
                  </a:cubicBezTo>
                  <a:cubicBezTo>
                    <a:pt x="0" y="0"/>
                    <a:pt x="0" y="0"/>
                    <a:pt x="0" y="0"/>
                  </a:cubicBezTo>
                </a:path>
              </a:pathLst>
            </a:custGeom>
            <a:solidFill>
              <a:srgbClr val="F54E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slîḋe"/>
            <p:cNvSpPr/>
            <p:nvPr>
              <p:custDataLst>
                <p:tags r:id="rId181"/>
              </p:custDataLst>
            </p:nvPr>
          </p:nvSpPr>
          <p:spPr bwMode="auto">
            <a:xfrm>
              <a:off x="5156200" y="3508376"/>
              <a:ext cx="31750" cy="141288"/>
            </a:xfrm>
            <a:custGeom>
              <a:avLst/>
              <a:gdLst>
                <a:gd name="T0" fmla="*/ 10 w 10"/>
                <a:gd name="T1" fmla="*/ 0 h 43"/>
                <a:gd name="T2" fmla="*/ 10 w 10"/>
                <a:gd name="T3" fmla="*/ 1 h 43"/>
                <a:gd name="T4" fmla="*/ 0 w 10"/>
                <a:gd name="T5" fmla="*/ 43 h 43"/>
                <a:gd name="T6" fmla="*/ 0 w 10"/>
                <a:gd name="T7" fmla="*/ 43 h 43"/>
                <a:gd name="T8" fmla="*/ 10 w 10"/>
                <a:gd name="T9" fmla="*/ 1 h 43"/>
                <a:gd name="T10" fmla="*/ 10 w 10"/>
                <a:gd name="T11" fmla="*/ 0 h 43"/>
              </a:gdLst>
              <a:ahLst/>
              <a:cxnLst>
                <a:cxn ang="0">
                  <a:pos x="T0" y="T1"/>
                </a:cxn>
                <a:cxn ang="0">
                  <a:pos x="T2" y="T3"/>
                </a:cxn>
                <a:cxn ang="0">
                  <a:pos x="T4" y="T5"/>
                </a:cxn>
                <a:cxn ang="0">
                  <a:pos x="T6" y="T7"/>
                </a:cxn>
                <a:cxn ang="0">
                  <a:pos x="T8" y="T9"/>
                </a:cxn>
                <a:cxn ang="0">
                  <a:pos x="T10" y="T11"/>
                </a:cxn>
              </a:cxnLst>
              <a:rect l="0" t="0" r="r" b="b"/>
              <a:pathLst>
                <a:path w="10" h="43">
                  <a:moveTo>
                    <a:pt x="10" y="0"/>
                  </a:moveTo>
                  <a:cubicBezTo>
                    <a:pt x="10" y="0"/>
                    <a:pt x="10" y="0"/>
                    <a:pt x="10" y="1"/>
                  </a:cubicBezTo>
                  <a:cubicBezTo>
                    <a:pt x="6" y="14"/>
                    <a:pt x="3" y="28"/>
                    <a:pt x="0" y="43"/>
                  </a:cubicBezTo>
                  <a:cubicBezTo>
                    <a:pt x="0" y="43"/>
                    <a:pt x="0" y="43"/>
                    <a:pt x="0" y="43"/>
                  </a:cubicBezTo>
                  <a:cubicBezTo>
                    <a:pt x="3" y="28"/>
                    <a:pt x="6" y="14"/>
                    <a:pt x="10" y="1"/>
                  </a:cubicBezTo>
                  <a:cubicBezTo>
                    <a:pt x="10" y="0"/>
                    <a:pt x="10" y="0"/>
                    <a:pt x="10" y="0"/>
                  </a:cubicBezTo>
                </a:path>
              </a:pathLst>
            </a:custGeom>
            <a:solidFill>
              <a:srgbClr val="F54E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sḷiḍe"/>
            <p:cNvSpPr/>
            <p:nvPr>
              <p:custDataLst>
                <p:tags r:id="rId182"/>
              </p:custDataLst>
            </p:nvPr>
          </p:nvSpPr>
          <p:spPr bwMode="auto">
            <a:xfrm>
              <a:off x="5122863" y="4362451"/>
              <a:ext cx="46038" cy="6350"/>
            </a:xfrm>
            <a:custGeom>
              <a:avLst/>
              <a:gdLst>
                <a:gd name="T0" fmla="*/ 0 w 14"/>
                <a:gd name="T1" fmla="*/ 0 h 2"/>
                <a:gd name="T2" fmla="*/ 14 w 14"/>
                <a:gd name="T3" fmla="*/ 2 h 2"/>
                <a:gd name="T4" fmla="*/ 14 w 14"/>
                <a:gd name="T5" fmla="*/ 2 h 2"/>
                <a:gd name="T6" fmla="*/ 0 w 14"/>
                <a:gd name="T7" fmla="*/ 0 h 2"/>
              </a:gdLst>
              <a:ahLst/>
              <a:cxnLst>
                <a:cxn ang="0">
                  <a:pos x="T0" y="T1"/>
                </a:cxn>
                <a:cxn ang="0">
                  <a:pos x="T2" y="T3"/>
                </a:cxn>
                <a:cxn ang="0">
                  <a:pos x="T4" y="T5"/>
                </a:cxn>
                <a:cxn ang="0">
                  <a:pos x="T6" y="T7"/>
                </a:cxn>
              </a:cxnLst>
              <a:rect l="0" t="0" r="r" b="b"/>
              <a:pathLst>
                <a:path w="14" h="2">
                  <a:moveTo>
                    <a:pt x="0" y="0"/>
                  </a:moveTo>
                  <a:cubicBezTo>
                    <a:pt x="5" y="1"/>
                    <a:pt x="9" y="2"/>
                    <a:pt x="14" y="2"/>
                  </a:cubicBezTo>
                  <a:cubicBezTo>
                    <a:pt x="14" y="2"/>
                    <a:pt x="14" y="2"/>
                    <a:pt x="14" y="2"/>
                  </a:cubicBezTo>
                  <a:cubicBezTo>
                    <a:pt x="9" y="2"/>
                    <a:pt x="5" y="1"/>
                    <a:pt x="0" y="0"/>
                  </a:cubicBezTo>
                </a:path>
              </a:pathLst>
            </a:custGeom>
            <a:solidFill>
              <a:srgbClr val="0041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ṥḷiḍè"/>
            <p:cNvSpPr/>
            <p:nvPr>
              <p:custDataLst>
                <p:tags r:id="rId183"/>
              </p:custDataLst>
            </p:nvPr>
          </p:nvSpPr>
          <p:spPr bwMode="auto">
            <a:xfrm>
              <a:off x="5168900" y="4368801"/>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0" y="0"/>
                    <a:pt x="1" y="0"/>
                    <a:pt x="2" y="1"/>
                  </a:cubicBezTo>
                  <a:cubicBezTo>
                    <a:pt x="1" y="0"/>
                    <a:pt x="0" y="0"/>
                    <a:pt x="0" y="0"/>
                  </a:cubicBezTo>
                </a:path>
              </a:pathLst>
            </a:custGeom>
            <a:solidFill>
              <a:srgbClr val="4A3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îṧ1îḓe"/>
            <p:cNvSpPr/>
            <p:nvPr>
              <p:custDataLst>
                <p:tags r:id="rId184"/>
              </p:custDataLst>
            </p:nvPr>
          </p:nvSpPr>
          <p:spPr bwMode="auto">
            <a:xfrm>
              <a:off x="5119688" y="3419476"/>
              <a:ext cx="284163" cy="966788"/>
            </a:xfrm>
            <a:custGeom>
              <a:avLst/>
              <a:gdLst>
                <a:gd name="T0" fmla="*/ 34 w 86"/>
                <a:gd name="T1" fmla="*/ 0 h 293"/>
                <a:gd name="T2" fmla="*/ 21 w 86"/>
                <a:gd name="T3" fmla="*/ 26 h 293"/>
                <a:gd name="T4" fmla="*/ 21 w 86"/>
                <a:gd name="T5" fmla="*/ 26 h 293"/>
                <a:gd name="T6" fmla="*/ 21 w 86"/>
                <a:gd name="T7" fmla="*/ 26 h 293"/>
                <a:gd name="T8" fmla="*/ 21 w 86"/>
                <a:gd name="T9" fmla="*/ 27 h 293"/>
                <a:gd name="T10" fmla="*/ 21 w 86"/>
                <a:gd name="T11" fmla="*/ 27 h 293"/>
                <a:gd name="T12" fmla="*/ 21 w 86"/>
                <a:gd name="T13" fmla="*/ 28 h 293"/>
                <a:gd name="T14" fmla="*/ 11 w 86"/>
                <a:gd name="T15" fmla="*/ 70 h 293"/>
                <a:gd name="T16" fmla="*/ 0 w 86"/>
                <a:gd name="T17" fmla="*/ 227 h 293"/>
                <a:gd name="T18" fmla="*/ 1 w 86"/>
                <a:gd name="T19" fmla="*/ 286 h 293"/>
                <a:gd name="T20" fmla="*/ 1 w 86"/>
                <a:gd name="T21" fmla="*/ 286 h 293"/>
                <a:gd name="T22" fmla="*/ 15 w 86"/>
                <a:gd name="T23" fmla="*/ 288 h 293"/>
                <a:gd name="T24" fmla="*/ 17 w 86"/>
                <a:gd name="T25" fmla="*/ 289 h 293"/>
                <a:gd name="T26" fmla="*/ 82 w 86"/>
                <a:gd name="T27" fmla="*/ 293 h 293"/>
                <a:gd name="T28" fmla="*/ 86 w 86"/>
                <a:gd name="T29" fmla="*/ 293 h 293"/>
                <a:gd name="T30" fmla="*/ 40 w 86"/>
                <a:gd name="T31" fmla="*/ 202 h 293"/>
                <a:gd name="T32" fmla="*/ 25 w 86"/>
                <a:gd name="T33" fmla="*/ 95 h 293"/>
                <a:gd name="T34" fmla="*/ 34 w 86"/>
                <a:gd name="T3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293">
                  <a:moveTo>
                    <a:pt x="34" y="0"/>
                  </a:moveTo>
                  <a:cubicBezTo>
                    <a:pt x="29" y="8"/>
                    <a:pt x="25" y="1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1" y="27"/>
                    <a:pt x="21" y="27"/>
                    <a:pt x="21" y="28"/>
                  </a:cubicBezTo>
                  <a:cubicBezTo>
                    <a:pt x="17" y="41"/>
                    <a:pt x="14" y="55"/>
                    <a:pt x="11" y="70"/>
                  </a:cubicBezTo>
                  <a:cubicBezTo>
                    <a:pt x="2" y="122"/>
                    <a:pt x="0" y="183"/>
                    <a:pt x="0" y="227"/>
                  </a:cubicBezTo>
                  <a:cubicBezTo>
                    <a:pt x="0" y="262"/>
                    <a:pt x="1" y="286"/>
                    <a:pt x="1" y="286"/>
                  </a:cubicBezTo>
                  <a:cubicBezTo>
                    <a:pt x="1" y="286"/>
                    <a:pt x="1" y="286"/>
                    <a:pt x="1" y="286"/>
                  </a:cubicBezTo>
                  <a:cubicBezTo>
                    <a:pt x="6" y="287"/>
                    <a:pt x="10" y="288"/>
                    <a:pt x="15" y="288"/>
                  </a:cubicBezTo>
                  <a:cubicBezTo>
                    <a:pt x="15" y="288"/>
                    <a:pt x="16" y="288"/>
                    <a:pt x="17" y="289"/>
                  </a:cubicBezTo>
                  <a:cubicBezTo>
                    <a:pt x="39" y="291"/>
                    <a:pt x="61" y="293"/>
                    <a:pt x="82" y="293"/>
                  </a:cubicBezTo>
                  <a:cubicBezTo>
                    <a:pt x="83" y="293"/>
                    <a:pt x="85" y="293"/>
                    <a:pt x="86" y="293"/>
                  </a:cubicBezTo>
                  <a:cubicBezTo>
                    <a:pt x="65" y="266"/>
                    <a:pt x="50" y="235"/>
                    <a:pt x="40" y="202"/>
                  </a:cubicBezTo>
                  <a:cubicBezTo>
                    <a:pt x="30" y="167"/>
                    <a:pt x="25" y="131"/>
                    <a:pt x="25" y="95"/>
                  </a:cubicBezTo>
                  <a:cubicBezTo>
                    <a:pt x="25" y="64"/>
                    <a:pt x="26" y="31"/>
                    <a:pt x="34" y="0"/>
                  </a:cubicBezTo>
                </a:path>
              </a:pathLst>
            </a:custGeom>
            <a:solidFill>
              <a:srgbClr val="F75E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ṣliḑè"/>
            <p:cNvSpPr/>
            <p:nvPr>
              <p:custDataLst>
                <p:tags r:id="rId185"/>
              </p:custDataLst>
            </p:nvPr>
          </p:nvSpPr>
          <p:spPr bwMode="auto">
            <a:xfrm>
              <a:off x="3733800" y="3019426"/>
              <a:ext cx="207963" cy="179388"/>
            </a:xfrm>
            <a:custGeom>
              <a:avLst/>
              <a:gdLst>
                <a:gd name="T0" fmla="*/ 8 w 63"/>
                <a:gd name="T1" fmla="*/ 54 h 54"/>
                <a:gd name="T2" fmla="*/ 52 w 63"/>
                <a:gd name="T3" fmla="*/ 25 h 54"/>
                <a:gd name="T4" fmla="*/ 60 w 63"/>
                <a:gd name="T5" fmla="*/ 18 h 54"/>
                <a:gd name="T6" fmla="*/ 62 w 63"/>
                <a:gd name="T7" fmla="*/ 8 h 54"/>
                <a:gd name="T8" fmla="*/ 48 w 63"/>
                <a:gd name="T9" fmla="*/ 0 h 54"/>
                <a:gd name="T10" fmla="*/ 22 w 63"/>
                <a:gd name="T11" fmla="*/ 11 h 54"/>
                <a:gd name="T12" fmla="*/ 8 w 6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8" y="54"/>
                  </a:moveTo>
                  <a:cubicBezTo>
                    <a:pt x="12" y="53"/>
                    <a:pt x="41" y="32"/>
                    <a:pt x="52" y="25"/>
                  </a:cubicBezTo>
                  <a:cubicBezTo>
                    <a:pt x="55" y="23"/>
                    <a:pt x="58" y="21"/>
                    <a:pt x="60" y="18"/>
                  </a:cubicBezTo>
                  <a:cubicBezTo>
                    <a:pt x="62" y="15"/>
                    <a:pt x="63" y="11"/>
                    <a:pt x="62" y="8"/>
                  </a:cubicBezTo>
                  <a:cubicBezTo>
                    <a:pt x="60" y="4"/>
                    <a:pt x="57" y="0"/>
                    <a:pt x="48" y="0"/>
                  </a:cubicBezTo>
                  <a:cubicBezTo>
                    <a:pt x="34" y="0"/>
                    <a:pt x="29" y="4"/>
                    <a:pt x="22" y="11"/>
                  </a:cubicBezTo>
                  <a:cubicBezTo>
                    <a:pt x="0" y="35"/>
                    <a:pt x="8" y="54"/>
                    <a:pt x="8" y="54"/>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ṩḻîḍè"/>
            <p:cNvSpPr/>
            <p:nvPr>
              <p:custDataLst>
                <p:tags r:id="rId186"/>
              </p:custDataLst>
            </p:nvPr>
          </p:nvSpPr>
          <p:spPr bwMode="auto">
            <a:xfrm>
              <a:off x="4116388" y="3409951"/>
              <a:ext cx="241300" cy="104775"/>
            </a:xfrm>
            <a:custGeom>
              <a:avLst/>
              <a:gdLst>
                <a:gd name="T0" fmla="*/ 20 w 73"/>
                <a:gd name="T1" fmla="*/ 21 h 32"/>
                <a:gd name="T2" fmla="*/ 59 w 73"/>
                <a:gd name="T3" fmla="*/ 30 h 32"/>
                <a:gd name="T4" fmla="*/ 72 w 73"/>
                <a:gd name="T5" fmla="*/ 22 h 32"/>
                <a:gd name="T6" fmla="*/ 68 w 73"/>
                <a:gd name="T7" fmla="*/ 10 h 32"/>
                <a:gd name="T8" fmla="*/ 56 w 73"/>
                <a:gd name="T9" fmla="*/ 5 h 32"/>
                <a:gd name="T10" fmla="*/ 0 w 73"/>
                <a:gd name="T11" fmla="*/ 7 h 32"/>
                <a:gd name="T12" fmla="*/ 20 w 73"/>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73" h="32">
                  <a:moveTo>
                    <a:pt x="20" y="21"/>
                  </a:moveTo>
                  <a:cubicBezTo>
                    <a:pt x="32" y="26"/>
                    <a:pt x="46" y="32"/>
                    <a:pt x="59" y="30"/>
                  </a:cubicBezTo>
                  <a:cubicBezTo>
                    <a:pt x="64" y="29"/>
                    <a:pt x="70" y="27"/>
                    <a:pt x="72" y="22"/>
                  </a:cubicBezTo>
                  <a:cubicBezTo>
                    <a:pt x="73" y="18"/>
                    <a:pt x="71" y="13"/>
                    <a:pt x="68" y="10"/>
                  </a:cubicBezTo>
                  <a:cubicBezTo>
                    <a:pt x="64" y="7"/>
                    <a:pt x="60" y="6"/>
                    <a:pt x="56" y="5"/>
                  </a:cubicBezTo>
                  <a:cubicBezTo>
                    <a:pt x="39" y="0"/>
                    <a:pt x="16" y="3"/>
                    <a:pt x="0" y="7"/>
                  </a:cubicBezTo>
                  <a:cubicBezTo>
                    <a:pt x="0" y="7"/>
                    <a:pt x="13" y="17"/>
                    <a:pt x="20" y="21"/>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ïsḻidè"/>
            <p:cNvSpPr/>
            <p:nvPr>
              <p:custDataLst>
                <p:tags r:id="rId187"/>
              </p:custDataLst>
            </p:nvPr>
          </p:nvSpPr>
          <p:spPr bwMode="auto">
            <a:xfrm>
              <a:off x="4413250" y="2786063"/>
              <a:ext cx="171450" cy="155575"/>
            </a:xfrm>
            <a:custGeom>
              <a:avLst/>
              <a:gdLst>
                <a:gd name="T0" fmla="*/ 12 w 52"/>
                <a:gd name="T1" fmla="*/ 27 h 47"/>
                <a:gd name="T2" fmla="*/ 0 w 52"/>
                <a:gd name="T3" fmla="*/ 12 h 47"/>
                <a:gd name="T4" fmla="*/ 13 w 52"/>
                <a:gd name="T5" fmla="*/ 0 h 47"/>
                <a:gd name="T6" fmla="*/ 31 w 52"/>
                <a:gd name="T7" fmla="*/ 8 h 47"/>
                <a:gd name="T8" fmla="*/ 49 w 52"/>
                <a:gd name="T9" fmla="*/ 47 h 47"/>
                <a:gd name="T10" fmla="*/ 12 w 52"/>
                <a:gd name="T11" fmla="*/ 27 h 47"/>
              </a:gdLst>
              <a:ahLst/>
              <a:cxnLst>
                <a:cxn ang="0">
                  <a:pos x="T0" y="T1"/>
                </a:cxn>
                <a:cxn ang="0">
                  <a:pos x="T2" y="T3"/>
                </a:cxn>
                <a:cxn ang="0">
                  <a:pos x="T4" y="T5"/>
                </a:cxn>
                <a:cxn ang="0">
                  <a:pos x="T6" y="T7"/>
                </a:cxn>
                <a:cxn ang="0">
                  <a:pos x="T8" y="T9"/>
                </a:cxn>
                <a:cxn ang="0">
                  <a:pos x="T10" y="T11"/>
                </a:cxn>
              </a:cxnLst>
              <a:rect l="0" t="0" r="r" b="b"/>
              <a:pathLst>
                <a:path w="52" h="47">
                  <a:moveTo>
                    <a:pt x="12" y="27"/>
                  </a:moveTo>
                  <a:cubicBezTo>
                    <a:pt x="6" y="23"/>
                    <a:pt x="0" y="18"/>
                    <a:pt x="0" y="12"/>
                  </a:cubicBezTo>
                  <a:cubicBezTo>
                    <a:pt x="0" y="5"/>
                    <a:pt x="7" y="0"/>
                    <a:pt x="13" y="0"/>
                  </a:cubicBezTo>
                  <a:cubicBezTo>
                    <a:pt x="20" y="0"/>
                    <a:pt x="26" y="4"/>
                    <a:pt x="31" y="8"/>
                  </a:cubicBezTo>
                  <a:cubicBezTo>
                    <a:pt x="52" y="26"/>
                    <a:pt x="49" y="47"/>
                    <a:pt x="49" y="47"/>
                  </a:cubicBezTo>
                  <a:cubicBezTo>
                    <a:pt x="49" y="47"/>
                    <a:pt x="18" y="30"/>
                    <a:pt x="12" y="27"/>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ŝ1íḋé"/>
            <p:cNvSpPr/>
            <p:nvPr>
              <p:custDataLst>
                <p:tags r:id="rId188"/>
              </p:custDataLst>
            </p:nvPr>
          </p:nvSpPr>
          <p:spPr bwMode="auto">
            <a:xfrm>
              <a:off x="4456113" y="2611438"/>
              <a:ext cx="180975" cy="98425"/>
            </a:xfrm>
            <a:custGeom>
              <a:avLst/>
              <a:gdLst>
                <a:gd name="T0" fmla="*/ 15 w 55"/>
                <a:gd name="T1" fmla="*/ 24 h 30"/>
                <a:gd name="T2" fmla="*/ 2 w 55"/>
                <a:gd name="T3" fmla="*/ 15 h 30"/>
                <a:gd name="T4" fmla="*/ 1 w 55"/>
                <a:gd name="T5" fmla="*/ 7 h 30"/>
                <a:gd name="T6" fmla="*/ 15 w 55"/>
                <a:gd name="T7" fmla="*/ 2 h 30"/>
                <a:gd name="T8" fmla="*/ 55 w 55"/>
                <a:gd name="T9" fmla="*/ 30 h 30"/>
                <a:gd name="T10" fmla="*/ 15 w 55"/>
                <a:gd name="T11" fmla="*/ 24 h 30"/>
              </a:gdLst>
              <a:ahLst/>
              <a:cxnLst>
                <a:cxn ang="0">
                  <a:pos x="T0" y="T1"/>
                </a:cxn>
                <a:cxn ang="0">
                  <a:pos x="T2" y="T3"/>
                </a:cxn>
                <a:cxn ang="0">
                  <a:pos x="T4" y="T5"/>
                </a:cxn>
                <a:cxn ang="0">
                  <a:pos x="T6" y="T7"/>
                </a:cxn>
                <a:cxn ang="0">
                  <a:pos x="T8" y="T9"/>
                </a:cxn>
                <a:cxn ang="0">
                  <a:pos x="T10" y="T11"/>
                </a:cxn>
              </a:cxnLst>
              <a:rect l="0" t="0" r="r" b="b"/>
              <a:pathLst>
                <a:path w="55" h="30">
                  <a:moveTo>
                    <a:pt x="15" y="24"/>
                  </a:moveTo>
                  <a:cubicBezTo>
                    <a:pt x="10" y="22"/>
                    <a:pt x="5" y="19"/>
                    <a:pt x="2" y="15"/>
                  </a:cubicBezTo>
                  <a:cubicBezTo>
                    <a:pt x="1" y="13"/>
                    <a:pt x="0" y="10"/>
                    <a:pt x="1" y="7"/>
                  </a:cubicBezTo>
                  <a:cubicBezTo>
                    <a:pt x="2" y="3"/>
                    <a:pt x="5" y="0"/>
                    <a:pt x="15" y="2"/>
                  </a:cubicBezTo>
                  <a:cubicBezTo>
                    <a:pt x="48" y="7"/>
                    <a:pt x="55" y="30"/>
                    <a:pt x="55" y="30"/>
                  </a:cubicBezTo>
                  <a:cubicBezTo>
                    <a:pt x="55" y="30"/>
                    <a:pt x="24" y="27"/>
                    <a:pt x="15" y="24"/>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śḻiḋê"/>
            <p:cNvSpPr/>
            <p:nvPr>
              <p:custDataLst>
                <p:tags r:id="rId189"/>
              </p:custDataLst>
            </p:nvPr>
          </p:nvSpPr>
          <p:spPr bwMode="auto">
            <a:xfrm>
              <a:off x="4819650" y="2693988"/>
              <a:ext cx="138113" cy="157163"/>
            </a:xfrm>
            <a:custGeom>
              <a:avLst/>
              <a:gdLst>
                <a:gd name="T0" fmla="*/ 0 w 42"/>
                <a:gd name="T1" fmla="*/ 48 h 48"/>
                <a:gd name="T2" fmla="*/ 34 w 42"/>
                <a:gd name="T3" fmla="*/ 30 h 48"/>
                <a:gd name="T4" fmla="*/ 41 w 42"/>
                <a:gd name="T5" fmla="*/ 17 h 48"/>
                <a:gd name="T6" fmla="*/ 38 w 42"/>
                <a:gd name="T7" fmla="*/ 4 h 48"/>
                <a:gd name="T8" fmla="*/ 21 w 42"/>
                <a:gd name="T9" fmla="*/ 4 h 48"/>
                <a:gd name="T10" fmla="*/ 10 w 42"/>
                <a:gd name="T11" fmla="*/ 18 h 48"/>
                <a:gd name="T12" fmla="*/ 0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0" y="48"/>
                  </a:moveTo>
                  <a:cubicBezTo>
                    <a:pt x="13" y="47"/>
                    <a:pt x="26" y="40"/>
                    <a:pt x="34" y="30"/>
                  </a:cubicBezTo>
                  <a:cubicBezTo>
                    <a:pt x="38" y="26"/>
                    <a:pt x="40" y="22"/>
                    <a:pt x="41" y="17"/>
                  </a:cubicBezTo>
                  <a:cubicBezTo>
                    <a:pt x="42" y="12"/>
                    <a:pt x="41" y="7"/>
                    <a:pt x="38" y="4"/>
                  </a:cubicBezTo>
                  <a:cubicBezTo>
                    <a:pt x="33" y="0"/>
                    <a:pt x="26" y="0"/>
                    <a:pt x="21" y="4"/>
                  </a:cubicBezTo>
                  <a:cubicBezTo>
                    <a:pt x="16" y="7"/>
                    <a:pt x="13" y="12"/>
                    <a:pt x="10" y="18"/>
                  </a:cubicBezTo>
                  <a:cubicBezTo>
                    <a:pt x="7" y="25"/>
                    <a:pt x="0" y="48"/>
                    <a:pt x="0" y="48"/>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ṥľiḋé"/>
            <p:cNvSpPr/>
            <p:nvPr>
              <p:custDataLst>
                <p:tags r:id="rId190"/>
              </p:custDataLst>
            </p:nvPr>
          </p:nvSpPr>
          <p:spPr bwMode="auto">
            <a:xfrm>
              <a:off x="3552825" y="2663826"/>
              <a:ext cx="1177925" cy="1757363"/>
            </a:xfrm>
            <a:custGeom>
              <a:avLst/>
              <a:gdLst>
                <a:gd name="T0" fmla="*/ 153 w 357"/>
                <a:gd name="T1" fmla="*/ 529 h 533"/>
                <a:gd name="T2" fmla="*/ 59 w 357"/>
                <a:gd name="T3" fmla="*/ 446 h 533"/>
                <a:gd name="T4" fmla="*/ 15 w 357"/>
                <a:gd name="T5" fmla="*/ 397 h 533"/>
                <a:gd name="T6" fmla="*/ 4 w 357"/>
                <a:gd name="T7" fmla="*/ 350 h 533"/>
                <a:gd name="T8" fmla="*/ 36 w 357"/>
                <a:gd name="T9" fmla="*/ 265 h 533"/>
                <a:gd name="T10" fmla="*/ 156 w 357"/>
                <a:gd name="T11" fmla="*/ 191 h 533"/>
                <a:gd name="T12" fmla="*/ 292 w 357"/>
                <a:gd name="T13" fmla="*/ 143 h 533"/>
                <a:gd name="T14" fmla="*/ 331 w 357"/>
                <a:gd name="T15" fmla="*/ 118 h 533"/>
                <a:gd name="T16" fmla="*/ 355 w 357"/>
                <a:gd name="T17" fmla="*/ 80 h 533"/>
                <a:gd name="T18" fmla="*/ 357 w 357"/>
                <a:gd name="T19" fmla="*/ 64 h 533"/>
                <a:gd name="T20" fmla="*/ 345 w 357"/>
                <a:gd name="T21" fmla="*/ 27 h 533"/>
                <a:gd name="T22" fmla="*/ 297 w 357"/>
                <a:gd name="T23" fmla="*/ 0 h 533"/>
                <a:gd name="T24" fmla="*/ 295 w 357"/>
                <a:gd name="T25" fmla="*/ 2 h 533"/>
                <a:gd name="T26" fmla="*/ 297 w 357"/>
                <a:gd name="T27" fmla="*/ 4 h 533"/>
                <a:gd name="T28" fmla="*/ 342 w 357"/>
                <a:gd name="T29" fmla="*/ 29 h 533"/>
                <a:gd name="T30" fmla="*/ 353 w 357"/>
                <a:gd name="T31" fmla="*/ 64 h 533"/>
                <a:gd name="T32" fmla="*/ 351 w 357"/>
                <a:gd name="T33" fmla="*/ 79 h 533"/>
                <a:gd name="T34" fmla="*/ 328 w 357"/>
                <a:gd name="T35" fmla="*/ 115 h 533"/>
                <a:gd name="T36" fmla="*/ 291 w 357"/>
                <a:gd name="T37" fmla="*/ 139 h 533"/>
                <a:gd name="T38" fmla="*/ 155 w 357"/>
                <a:gd name="T39" fmla="*/ 187 h 533"/>
                <a:gd name="T40" fmla="*/ 33 w 357"/>
                <a:gd name="T41" fmla="*/ 262 h 533"/>
                <a:gd name="T42" fmla="*/ 0 w 357"/>
                <a:gd name="T43" fmla="*/ 350 h 533"/>
                <a:gd name="T44" fmla="*/ 11 w 357"/>
                <a:gd name="T45" fmla="*/ 399 h 533"/>
                <a:gd name="T46" fmla="*/ 56 w 357"/>
                <a:gd name="T47" fmla="*/ 449 h 533"/>
                <a:gd name="T48" fmla="*/ 151 w 357"/>
                <a:gd name="T49" fmla="*/ 532 h 533"/>
                <a:gd name="T50" fmla="*/ 153 w 357"/>
                <a:gd name="T51" fmla="*/ 532 h 533"/>
                <a:gd name="T52" fmla="*/ 153 w 357"/>
                <a:gd name="T53" fmla="*/ 52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533">
                  <a:moveTo>
                    <a:pt x="153" y="529"/>
                  </a:moveTo>
                  <a:cubicBezTo>
                    <a:pt x="122" y="501"/>
                    <a:pt x="90" y="474"/>
                    <a:pt x="59" y="446"/>
                  </a:cubicBezTo>
                  <a:cubicBezTo>
                    <a:pt x="42" y="431"/>
                    <a:pt x="25" y="416"/>
                    <a:pt x="15" y="397"/>
                  </a:cubicBezTo>
                  <a:cubicBezTo>
                    <a:pt x="7" y="382"/>
                    <a:pt x="4" y="366"/>
                    <a:pt x="4" y="350"/>
                  </a:cubicBezTo>
                  <a:cubicBezTo>
                    <a:pt x="4" y="320"/>
                    <a:pt x="16" y="289"/>
                    <a:pt x="36" y="265"/>
                  </a:cubicBezTo>
                  <a:cubicBezTo>
                    <a:pt x="66" y="228"/>
                    <a:pt x="111" y="207"/>
                    <a:pt x="156" y="191"/>
                  </a:cubicBezTo>
                  <a:cubicBezTo>
                    <a:pt x="201" y="175"/>
                    <a:pt x="249" y="164"/>
                    <a:pt x="292" y="143"/>
                  </a:cubicBezTo>
                  <a:cubicBezTo>
                    <a:pt x="306" y="136"/>
                    <a:pt x="320" y="128"/>
                    <a:pt x="331" y="118"/>
                  </a:cubicBezTo>
                  <a:cubicBezTo>
                    <a:pt x="342" y="107"/>
                    <a:pt x="351" y="95"/>
                    <a:pt x="355" y="80"/>
                  </a:cubicBezTo>
                  <a:cubicBezTo>
                    <a:pt x="356" y="75"/>
                    <a:pt x="357" y="70"/>
                    <a:pt x="357" y="64"/>
                  </a:cubicBezTo>
                  <a:cubicBezTo>
                    <a:pt x="357" y="51"/>
                    <a:pt x="353" y="37"/>
                    <a:pt x="345" y="27"/>
                  </a:cubicBezTo>
                  <a:cubicBezTo>
                    <a:pt x="334" y="11"/>
                    <a:pt x="316" y="2"/>
                    <a:pt x="297" y="0"/>
                  </a:cubicBezTo>
                  <a:cubicBezTo>
                    <a:pt x="296" y="0"/>
                    <a:pt x="295" y="1"/>
                    <a:pt x="295" y="2"/>
                  </a:cubicBezTo>
                  <a:cubicBezTo>
                    <a:pt x="295" y="3"/>
                    <a:pt x="296" y="4"/>
                    <a:pt x="297" y="4"/>
                  </a:cubicBezTo>
                  <a:cubicBezTo>
                    <a:pt x="314" y="6"/>
                    <a:pt x="331" y="15"/>
                    <a:pt x="342" y="29"/>
                  </a:cubicBezTo>
                  <a:cubicBezTo>
                    <a:pt x="349" y="39"/>
                    <a:pt x="353" y="52"/>
                    <a:pt x="353" y="64"/>
                  </a:cubicBezTo>
                  <a:cubicBezTo>
                    <a:pt x="353" y="69"/>
                    <a:pt x="352" y="74"/>
                    <a:pt x="351" y="79"/>
                  </a:cubicBezTo>
                  <a:cubicBezTo>
                    <a:pt x="348" y="93"/>
                    <a:pt x="339" y="105"/>
                    <a:pt x="328" y="115"/>
                  </a:cubicBezTo>
                  <a:cubicBezTo>
                    <a:pt x="317" y="125"/>
                    <a:pt x="304" y="133"/>
                    <a:pt x="291" y="139"/>
                  </a:cubicBezTo>
                  <a:cubicBezTo>
                    <a:pt x="248" y="160"/>
                    <a:pt x="200" y="171"/>
                    <a:pt x="155" y="187"/>
                  </a:cubicBezTo>
                  <a:cubicBezTo>
                    <a:pt x="109" y="203"/>
                    <a:pt x="64" y="225"/>
                    <a:pt x="33" y="262"/>
                  </a:cubicBezTo>
                  <a:cubicBezTo>
                    <a:pt x="12" y="287"/>
                    <a:pt x="0" y="319"/>
                    <a:pt x="0" y="350"/>
                  </a:cubicBezTo>
                  <a:cubicBezTo>
                    <a:pt x="0" y="367"/>
                    <a:pt x="3" y="384"/>
                    <a:pt x="11" y="399"/>
                  </a:cubicBezTo>
                  <a:cubicBezTo>
                    <a:pt x="22" y="419"/>
                    <a:pt x="40" y="434"/>
                    <a:pt x="56" y="449"/>
                  </a:cubicBezTo>
                  <a:cubicBezTo>
                    <a:pt x="88" y="477"/>
                    <a:pt x="119" y="504"/>
                    <a:pt x="151" y="532"/>
                  </a:cubicBezTo>
                  <a:cubicBezTo>
                    <a:pt x="151" y="533"/>
                    <a:pt x="153" y="533"/>
                    <a:pt x="153" y="532"/>
                  </a:cubicBezTo>
                  <a:cubicBezTo>
                    <a:pt x="154" y="531"/>
                    <a:pt x="154" y="530"/>
                    <a:pt x="153" y="529"/>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iSļíďê"/>
            <p:cNvSpPr/>
            <p:nvPr>
              <p:custDataLst>
                <p:tags r:id="rId191"/>
              </p:custDataLst>
            </p:nvPr>
          </p:nvSpPr>
          <p:spPr bwMode="auto">
            <a:xfrm>
              <a:off x="4694238" y="2743201"/>
              <a:ext cx="204788" cy="230188"/>
            </a:xfrm>
            <a:custGeom>
              <a:avLst/>
              <a:gdLst>
                <a:gd name="T0" fmla="*/ 58 w 62"/>
                <a:gd name="T1" fmla="*/ 2 h 70"/>
                <a:gd name="T2" fmla="*/ 32 w 62"/>
                <a:gd name="T3" fmla="*/ 35 h 70"/>
                <a:gd name="T4" fmla="*/ 1 w 62"/>
                <a:gd name="T5" fmla="*/ 67 h 70"/>
                <a:gd name="T6" fmla="*/ 1 w 62"/>
                <a:gd name="T7" fmla="*/ 70 h 70"/>
                <a:gd name="T8" fmla="*/ 4 w 62"/>
                <a:gd name="T9" fmla="*/ 69 h 70"/>
                <a:gd name="T10" fmla="*/ 35 w 62"/>
                <a:gd name="T11" fmla="*/ 38 h 70"/>
                <a:gd name="T12" fmla="*/ 62 w 62"/>
                <a:gd name="T13" fmla="*/ 3 h 70"/>
                <a:gd name="T14" fmla="*/ 60 w 62"/>
                <a:gd name="T15" fmla="*/ 1 h 70"/>
                <a:gd name="T16" fmla="*/ 58 w 62"/>
                <a:gd name="T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0">
                  <a:moveTo>
                    <a:pt x="58" y="2"/>
                  </a:moveTo>
                  <a:cubicBezTo>
                    <a:pt x="54" y="15"/>
                    <a:pt x="44" y="25"/>
                    <a:pt x="32" y="35"/>
                  </a:cubicBezTo>
                  <a:cubicBezTo>
                    <a:pt x="21" y="45"/>
                    <a:pt x="9" y="55"/>
                    <a:pt x="1" y="67"/>
                  </a:cubicBezTo>
                  <a:cubicBezTo>
                    <a:pt x="0" y="68"/>
                    <a:pt x="0" y="69"/>
                    <a:pt x="1" y="70"/>
                  </a:cubicBezTo>
                  <a:cubicBezTo>
                    <a:pt x="2" y="70"/>
                    <a:pt x="4" y="70"/>
                    <a:pt x="4" y="69"/>
                  </a:cubicBezTo>
                  <a:cubicBezTo>
                    <a:pt x="12" y="58"/>
                    <a:pt x="24" y="48"/>
                    <a:pt x="35" y="38"/>
                  </a:cubicBezTo>
                  <a:cubicBezTo>
                    <a:pt x="46" y="28"/>
                    <a:pt x="57" y="17"/>
                    <a:pt x="62" y="3"/>
                  </a:cubicBezTo>
                  <a:cubicBezTo>
                    <a:pt x="62" y="2"/>
                    <a:pt x="62" y="1"/>
                    <a:pt x="60" y="1"/>
                  </a:cubicBezTo>
                  <a:cubicBezTo>
                    <a:pt x="59" y="0"/>
                    <a:pt x="58" y="1"/>
                    <a:pt x="58" y="2"/>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iṥ1îḍè"/>
            <p:cNvSpPr/>
            <p:nvPr>
              <p:custDataLst>
                <p:tags r:id="rId192"/>
              </p:custDataLst>
            </p:nvPr>
          </p:nvSpPr>
          <p:spPr bwMode="auto">
            <a:xfrm>
              <a:off x="4486275" y="2844801"/>
              <a:ext cx="112713" cy="274638"/>
            </a:xfrm>
            <a:custGeom>
              <a:avLst/>
              <a:gdLst>
                <a:gd name="T0" fmla="*/ 1 w 34"/>
                <a:gd name="T1" fmla="*/ 3 h 83"/>
                <a:gd name="T2" fmla="*/ 21 w 34"/>
                <a:gd name="T3" fmla="*/ 24 h 83"/>
                <a:gd name="T4" fmla="*/ 30 w 34"/>
                <a:gd name="T5" fmla="*/ 50 h 83"/>
                <a:gd name="T6" fmla="*/ 17 w 34"/>
                <a:gd name="T7" fmla="*/ 80 h 83"/>
                <a:gd name="T8" fmla="*/ 17 w 34"/>
                <a:gd name="T9" fmla="*/ 83 h 83"/>
                <a:gd name="T10" fmla="*/ 19 w 34"/>
                <a:gd name="T11" fmla="*/ 83 h 83"/>
                <a:gd name="T12" fmla="*/ 34 w 34"/>
                <a:gd name="T13" fmla="*/ 50 h 83"/>
                <a:gd name="T14" fmla="*/ 25 w 34"/>
                <a:gd name="T15" fmla="*/ 21 h 83"/>
                <a:gd name="T16" fmla="*/ 4 w 34"/>
                <a:gd name="T17" fmla="*/ 1 h 83"/>
                <a:gd name="T18" fmla="*/ 1 w 34"/>
                <a:gd name="T19" fmla="*/ 1 h 83"/>
                <a:gd name="T20" fmla="*/ 1 w 3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3">
                  <a:moveTo>
                    <a:pt x="1" y="3"/>
                  </a:moveTo>
                  <a:cubicBezTo>
                    <a:pt x="8" y="10"/>
                    <a:pt x="16" y="16"/>
                    <a:pt x="21" y="24"/>
                  </a:cubicBezTo>
                  <a:cubicBezTo>
                    <a:pt x="27" y="31"/>
                    <a:pt x="30" y="40"/>
                    <a:pt x="30" y="50"/>
                  </a:cubicBezTo>
                  <a:cubicBezTo>
                    <a:pt x="30" y="61"/>
                    <a:pt x="26" y="71"/>
                    <a:pt x="17" y="80"/>
                  </a:cubicBezTo>
                  <a:cubicBezTo>
                    <a:pt x="16" y="81"/>
                    <a:pt x="16" y="82"/>
                    <a:pt x="17" y="83"/>
                  </a:cubicBezTo>
                  <a:cubicBezTo>
                    <a:pt x="17" y="83"/>
                    <a:pt x="19" y="83"/>
                    <a:pt x="19" y="83"/>
                  </a:cubicBezTo>
                  <a:cubicBezTo>
                    <a:pt x="29" y="74"/>
                    <a:pt x="34" y="62"/>
                    <a:pt x="34" y="50"/>
                  </a:cubicBezTo>
                  <a:cubicBezTo>
                    <a:pt x="34" y="39"/>
                    <a:pt x="30" y="29"/>
                    <a:pt x="25" y="21"/>
                  </a:cubicBezTo>
                  <a:cubicBezTo>
                    <a:pt x="19" y="13"/>
                    <a:pt x="11" y="7"/>
                    <a:pt x="4" y="1"/>
                  </a:cubicBezTo>
                  <a:cubicBezTo>
                    <a:pt x="3" y="0"/>
                    <a:pt x="2" y="0"/>
                    <a:pt x="1" y="1"/>
                  </a:cubicBezTo>
                  <a:cubicBezTo>
                    <a:pt x="1" y="1"/>
                    <a:pt x="0" y="3"/>
                    <a:pt x="1" y="3"/>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îṥḷîďe"/>
            <p:cNvSpPr/>
            <p:nvPr>
              <p:custDataLst>
                <p:tags r:id="rId193"/>
              </p:custDataLst>
            </p:nvPr>
          </p:nvSpPr>
          <p:spPr bwMode="auto">
            <a:xfrm>
              <a:off x="3929063" y="3330576"/>
              <a:ext cx="342900" cy="138113"/>
            </a:xfrm>
            <a:custGeom>
              <a:avLst/>
              <a:gdLst>
                <a:gd name="T0" fmla="*/ 1 w 104"/>
                <a:gd name="T1" fmla="*/ 4 h 42"/>
                <a:gd name="T2" fmla="*/ 101 w 104"/>
                <a:gd name="T3" fmla="*/ 42 h 42"/>
                <a:gd name="T4" fmla="*/ 104 w 104"/>
                <a:gd name="T5" fmla="*/ 40 h 42"/>
                <a:gd name="T6" fmla="*/ 102 w 104"/>
                <a:gd name="T7" fmla="*/ 38 h 42"/>
                <a:gd name="T8" fmla="*/ 4 w 104"/>
                <a:gd name="T9" fmla="*/ 1 h 42"/>
                <a:gd name="T10" fmla="*/ 1 w 104"/>
                <a:gd name="T11" fmla="*/ 2 h 42"/>
                <a:gd name="T12" fmla="*/ 1 w 104"/>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104" h="42">
                  <a:moveTo>
                    <a:pt x="1" y="4"/>
                  </a:moveTo>
                  <a:cubicBezTo>
                    <a:pt x="29" y="26"/>
                    <a:pt x="66" y="40"/>
                    <a:pt x="101" y="42"/>
                  </a:cubicBezTo>
                  <a:cubicBezTo>
                    <a:pt x="103" y="42"/>
                    <a:pt x="103" y="41"/>
                    <a:pt x="104" y="40"/>
                  </a:cubicBezTo>
                  <a:cubicBezTo>
                    <a:pt x="104" y="39"/>
                    <a:pt x="103" y="38"/>
                    <a:pt x="102" y="38"/>
                  </a:cubicBezTo>
                  <a:cubicBezTo>
                    <a:pt x="67" y="36"/>
                    <a:pt x="31" y="22"/>
                    <a:pt x="4" y="1"/>
                  </a:cubicBezTo>
                  <a:cubicBezTo>
                    <a:pt x="3" y="0"/>
                    <a:pt x="1" y="1"/>
                    <a:pt x="1" y="2"/>
                  </a:cubicBezTo>
                  <a:cubicBezTo>
                    <a:pt x="0" y="2"/>
                    <a:pt x="0" y="4"/>
                    <a:pt x="1" y="4"/>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iSľîḑe"/>
            <p:cNvSpPr/>
            <p:nvPr>
              <p:custDataLst>
                <p:tags r:id="rId194"/>
              </p:custDataLst>
            </p:nvPr>
          </p:nvSpPr>
          <p:spPr bwMode="auto">
            <a:xfrm>
              <a:off x="3703638" y="3108326"/>
              <a:ext cx="139700" cy="366713"/>
            </a:xfrm>
            <a:custGeom>
              <a:avLst/>
              <a:gdLst>
                <a:gd name="T0" fmla="*/ 9 w 42"/>
                <a:gd name="T1" fmla="*/ 108 h 111"/>
                <a:gd name="T2" fmla="*/ 4 w 42"/>
                <a:gd name="T3" fmla="*/ 80 h 111"/>
                <a:gd name="T4" fmla="*/ 41 w 42"/>
                <a:gd name="T5" fmla="*/ 4 h 111"/>
                <a:gd name="T6" fmla="*/ 41 w 42"/>
                <a:gd name="T7" fmla="*/ 1 h 111"/>
                <a:gd name="T8" fmla="*/ 38 w 42"/>
                <a:gd name="T9" fmla="*/ 0 h 111"/>
                <a:gd name="T10" fmla="*/ 0 w 42"/>
                <a:gd name="T11" fmla="*/ 80 h 111"/>
                <a:gd name="T12" fmla="*/ 5 w 42"/>
                <a:gd name="T13" fmla="*/ 109 h 111"/>
                <a:gd name="T14" fmla="*/ 7 w 42"/>
                <a:gd name="T15" fmla="*/ 111 h 111"/>
                <a:gd name="T16" fmla="*/ 9 w 42"/>
                <a:gd name="T1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11">
                  <a:moveTo>
                    <a:pt x="9" y="108"/>
                  </a:moveTo>
                  <a:cubicBezTo>
                    <a:pt x="6" y="99"/>
                    <a:pt x="4" y="89"/>
                    <a:pt x="4" y="80"/>
                  </a:cubicBezTo>
                  <a:cubicBezTo>
                    <a:pt x="4" y="50"/>
                    <a:pt x="18" y="21"/>
                    <a:pt x="41" y="4"/>
                  </a:cubicBezTo>
                  <a:cubicBezTo>
                    <a:pt x="42" y="3"/>
                    <a:pt x="42" y="2"/>
                    <a:pt x="41" y="1"/>
                  </a:cubicBezTo>
                  <a:cubicBezTo>
                    <a:pt x="41" y="0"/>
                    <a:pt x="39" y="0"/>
                    <a:pt x="38" y="0"/>
                  </a:cubicBezTo>
                  <a:cubicBezTo>
                    <a:pt x="14" y="19"/>
                    <a:pt x="0" y="49"/>
                    <a:pt x="0" y="80"/>
                  </a:cubicBezTo>
                  <a:cubicBezTo>
                    <a:pt x="0" y="90"/>
                    <a:pt x="2" y="100"/>
                    <a:pt x="5" y="109"/>
                  </a:cubicBezTo>
                  <a:cubicBezTo>
                    <a:pt x="5" y="110"/>
                    <a:pt x="6" y="111"/>
                    <a:pt x="7" y="111"/>
                  </a:cubicBezTo>
                  <a:cubicBezTo>
                    <a:pt x="8" y="110"/>
                    <a:pt x="9" y="109"/>
                    <a:pt x="9" y="108"/>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šliḋê"/>
            <p:cNvSpPr/>
            <p:nvPr>
              <p:custDataLst>
                <p:tags r:id="rId195"/>
              </p:custDataLst>
            </p:nvPr>
          </p:nvSpPr>
          <p:spPr bwMode="auto">
            <a:xfrm>
              <a:off x="7350125" y="1700213"/>
              <a:ext cx="138113" cy="188913"/>
            </a:xfrm>
            <a:custGeom>
              <a:avLst/>
              <a:gdLst>
                <a:gd name="T0" fmla="*/ 1 w 42"/>
                <a:gd name="T1" fmla="*/ 18 h 57"/>
                <a:gd name="T2" fmla="*/ 3 w 42"/>
                <a:gd name="T3" fmla="*/ 4 h 57"/>
                <a:gd name="T4" fmla="*/ 14 w 42"/>
                <a:gd name="T5" fmla="*/ 2 h 57"/>
                <a:gd name="T6" fmla="*/ 39 w 42"/>
                <a:gd name="T7" fmla="*/ 57 h 57"/>
                <a:gd name="T8" fmla="*/ 1 w 42"/>
                <a:gd name="T9" fmla="*/ 18 h 57"/>
              </a:gdLst>
              <a:ahLst/>
              <a:cxnLst>
                <a:cxn ang="0">
                  <a:pos x="T0" y="T1"/>
                </a:cxn>
                <a:cxn ang="0">
                  <a:pos x="T2" y="T3"/>
                </a:cxn>
                <a:cxn ang="0">
                  <a:pos x="T4" y="T5"/>
                </a:cxn>
                <a:cxn ang="0">
                  <a:pos x="T6" y="T7"/>
                </a:cxn>
                <a:cxn ang="0">
                  <a:pos x="T8" y="T9"/>
                </a:cxn>
              </a:cxnLst>
              <a:rect l="0" t="0" r="r" b="b"/>
              <a:pathLst>
                <a:path w="42" h="57">
                  <a:moveTo>
                    <a:pt x="1" y="18"/>
                  </a:moveTo>
                  <a:cubicBezTo>
                    <a:pt x="0" y="13"/>
                    <a:pt x="0" y="8"/>
                    <a:pt x="3" y="4"/>
                  </a:cubicBezTo>
                  <a:cubicBezTo>
                    <a:pt x="6" y="2"/>
                    <a:pt x="11" y="0"/>
                    <a:pt x="14" y="2"/>
                  </a:cubicBezTo>
                  <a:cubicBezTo>
                    <a:pt x="42" y="14"/>
                    <a:pt x="39" y="57"/>
                    <a:pt x="39" y="57"/>
                  </a:cubicBezTo>
                  <a:cubicBezTo>
                    <a:pt x="39" y="57"/>
                    <a:pt x="13" y="53"/>
                    <a:pt x="1" y="18"/>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ïŝḷíde"/>
            <p:cNvSpPr/>
            <p:nvPr>
              <p:custDataLst>
                <p:tags r:id="rId196"/>
              </p:custDataLst>
            </p:nvPr>
          </p:nvSpPr>
          <p:spPr bwMode="auto">
            <a:xfrm>
              <a:off x="7292975" y="1935163"/>
              <a:ext cx="284163" cy="196850"/>
            </a:xfrm>
            <a:custGeom>
              <a:avLst/>
              <a:gdLst>
                <a:gd name="T0" fmla="*/ 18 w 86"/>
                <a:gd name="T1" fmla="*/ 28 h 60"/>
                <a:gd name="T2" fmla="*/ 86 w 86"/>
                <a:gd name="T3" fmla="*/ 39 h 60"/>
                <a:gd name="T4" fmla="*/ 18 w 86"/>
                <a:gd name="T5" fmla="*/ 28 h 60"/>
              </a:gdLst>
              <a:ahLst/>
              <a:cxnLst>
                <a:cxn ang="0">
                  <a:pos x="T0" y="T1"/>
                </a:cxn>
                <a:cxn ang="0">
                  <a:pos x="T2" y="T3"/>
                </a:cxn>
                <a:cxn ang="0">
                  <a:pos x="T4" y="T5"/>
                </a:cxn>
              </a:cxnLst>
              <a:rect l="0" t="0" r="r" b="b"/>
              <a:pathLst>
                <a:path w="86" h="60">
                  <a:moveTo>
                    <a:pt x="18" y="28"/>
                  </a:moveTo>
                  <a:cubicBezTo>
                    <a:pt x="0" y="60"/>
                    <a:pt x="63" y="58"/>
                    <a:pt x="86" y="39"/>
                  </a:cubicBezTo>
                  <a:cubicBezTo>
                    <a:pt x="86" y="39"/>
                    <a:pt x="33" y="0"/>
                    <a:pt x="18" y="28"/>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ṡḷiḋé"/>
            <p:cNvSpPr/>
            <p:nvPr>
              <p:custDataLst>
                <p:tags r:id="rId197"/>
              </p:custDataLst>
            </p:nvPr>
          </p:nvSpPr>
          <p:spPr bwMode="auto">
            <a:xfrm>
              <a:off x="7596188" y="1684338"/>
              <a:ext cx="188913" cy="204788"/>
            </a:xfrm>
            <a:custGeom>
              <a:avLst/>
              <a:gdLst>
                <a:gd name="T0" fmla="*/ 6 w 57"/>
                <a:gd name="T1" fmla="*/ 26 h 62"/>
                <a:gd name="T2" fmla="*/ 5 w 57"/>
                <a:gd name="T3" fmla="*/ 5 h 62"/>
                <a:gd name="T4" fmla="*/ 20 w 57"/>
                <a:gd name="T5" fmla="*/ 1 h 62"/>
                <a:gd name="T6" fmla="*/ 36 w 57"/>
                <a:gd name="T7" fmla="*/ 11 h 62"/>
                <a:gd name="T8" fmla="*/ 47 w 57"/>
                <a:gd name="T9" fmla="*/ 62 h 62"/>
                <a:gd name="T10" fmla="*/ 6 w 57"/>
                <a:gd name="T11" fmla="*/ 26 h 62"/>
              </a:gdLst>
              <a:ahLst/>
              <a:cxnLst>
                <a:cxn ang="0">
                  <a:pos x="T0" y="T1"/>
                </a:cxn>
                <a:cxn ang="0">
                  <a:pos x="T2" y="T3"/>
                </a:cxn>
                <a:cxn ang="0">
                  <a:pos x="T4" y="T5"/>
                </a:cxn>
                <a:cxn ang="0">
                  <a:pos x="T6" y="T7"/>
                </a:cxn>
                <a:cxn ang="0">
                  <a:pos x="T8" y="T9"/>
                </a:cxn>
                <a:cxn ang="0">
                  <a:pos x="T10" y="T11"/>
                </a:cxn>
              </a:cxnLst>
              <a:rect l="0" t="0" r="r" b="b"/>
              <a:pathLst>
                <a:path w="57" h="62">
                  <a:moveTo>
                    <a:pt x="6" y="26"/>
                  </a:moveTo>
                  <a:cubicBezTo>
                    <a:pt x="2" y="20"/>
                    <a:pt x="0" y="11"/>
                    <a:pt x="5" y="5"/>
                  </a:cubicBezTo>
                  <a:cubicBezTo>
                    <a:pt x="8" y="1"/>
                    <a:pt x="14" y="0"/>
                    <a:pt x="20" y="1"/>
                  </a:cubicBezTo>
                  <a:cubicBezTo>
                    <a:pt x="25" y="2"/>
                    <a:pt x="33" y="7"/>
                    <a:pt x="36" y="11"/>
                  </a:cubicBezTo>
                  <a:cubicBezTo>
                    <a:pt x="57" y="37"/>
                    <a:pt x="47" y="62"/>
                    <a:pt x="47" y="62"/>
                  </a:cubicBezTo>
                  <a:cubicBezTo>
                    <a:pt x="47" y="62"/>
                    <a:pt x="13" y="35"/>
                    <a:pt x="6" y="26"/>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Sḻîḑé"/>
            <p:cNvSpPr/>
            <p:nvPr>
              <p:custDataLst>
                <p:tags r:id="rId198"/>
              </p:custDataLst>
            </p:nvPr>
          </p:nvSpPr>
          <p:spPr bwMode="auto">
            <a:xfrm>
              <a:off x="8437563" y="1974851"/>
              <a:ext cx="152400" cy="177800"/>
            </a:xfrm>
            <a:custGeom>
              <a:avLst/>
              <a:gdLst>
                <a:gd name="T0" fmla="*/ 2 w 46"/>
                <a:gd name="T1" fmla="*/ 17 h 54"/>
                <a:gd name="T2" fmla="*/ 5 w 46"/>
                <a:gd name="T3" fmla="*/ 3 h 54"/>
                <a:gd name="T4" fmla="*/ 14 w 46"/>
                <a:gd name="T5" fmla="*/ 0 h 54"/>
                <a:gd name="T6" fmla="*/ 23 w 46"/>
                <a:gd name="T7" fmla="*/ 3 h 54"/>
                <a:gd name="T8" fmla="*/ 38 w 46"/>
                <a:gd name="T9" fmla="*/ 17 h 54"/>
                <a:gd name="T10" fmla="*/ 40 w 46"/>
                <a:gd name="T11" fmla="*/ 54 h 54"/>
                <a:gd name="T12" fmla="*/ 2 w 46"/>
                <a:gd name="T13" fmla="*/ 17 h 54"/>
              </a:gdLst>
              <a:ahLst/>
              <a:cxnLst>
                <a:cxn ang="0">
                  <a:pos x="T0" y="T1"/>
                </a:cxn>
                <a:cxn ang="0">
                  <a:pos x="T2" y="T3"/>
                </a:cxn>
                <a:cxn ang="0">
                  <a:pos x="T4" y="T5"/>
                </a:cxn>
                <a:cxn ang="0">
                  <a:pos x="T6" y="T7"/>
                </a:cxn>
                <a:cxn ang="0">
                  <a:pos x="T8" y="T9"/>
                </a:cxn>
                <a:cxn ang="0">
                  <a:pos x="T10" y="T11"/>
                </a:cxn>
                <a:cxn ang="0">
                  <a:pos x="T12" y="T13"/>
                </a:cxn>
              </a:cxnLst>
              <a:rect l="0" t="0" r="r" b="b"/>
              <a:pathLst>
                <a:path w="46" h="54">
                  <a:moveTo>
                    <a:pt x="2" y="17"/>
                  </a:moveTo>
                  <a:cubicBezTo>
                    <a:pt x="0" y="12"/>
                    <a:pt x="1" y="6"/>
                    <a:pt x="5" y="3"/>
                  </a:cubicBezTo>
                  <a:cubicBezTo>
                    <a:pt x="7" y="1"/>
                    <a:pt x="11" y="0"/>
                    <a:pt x="14" y="0"/>
                  </a:cubicBezTo>
                  <a:cubicBezTo>
                    <a:pt x="17" y="0"/>
                    <a:pt x="20" y="1"/>
                    <a:pt x="23" y="3"/>
                  </a:cubicBezTo>
                  <a:cubicBezTo>
                    <a:pt x="30" y="6"/>
                    <a:pt x="35" y="11"/>
                    <a:pt x="38" y="17"/>
                  </a:cubicBezTo>
                  <a:cubicBezTo>
                    <a:pt x="46" y="34"/>
                    <a:pt x="40" y="54"/>
                    <a:pt x="40" y="54"/>
                  </a:cubicBezTo>
                  <a:cubicBezTo>
                    <a:pt x="40" y="54"/>
                    <a:pt x="6" y="30"/>
                    <a:pt x="2" y="17"/>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iṧļídè"/>
            <p:cNvSpPr/>
            <p:nvPr>
              <p:custDataLst>
                <p:tags r:id="rId199"/>
              </p:custDataLst>
            </p:nvPr>
          </p:nvSpPr>
          <p:spPr bwMode="auto">
            <a:xfrm>
              <a:off x="7999413" y="2185988"/>
              <a:ext cx="260350" cy="204788"/>
            </a:xfrm>
            <a:custGeom>
              <a:avLst/>
              <a:gdLst>
                <a:gd name="T0" fmla="*/ 56 w 79"/>
                <a:gd name="T1" fmla="*/ 13 h 62"/>
                <a:gd name="T2" fmla="*/ 14 w 79"/>
                <a:gd name="T3" fmla="*/ 6 h 62"/>
                <a:gd name="T4" fmla="*/ 5 w 79"/>
                <a:gd name="T5" fmla="*/ 13 h 62"/>
                <a:gd name="T6" fmla="*/ 7 w 79"/>
                <a:gd name="T7" fmla="*/ 37 h 62"/>
                <a:gd name="T8" fmla="*/ 28 w 79"/>
                <a:gd name="T9" fmla="*/ 51 h 62"/>
                <a:gd name="T10" fmla="*/ 79 w 79"/>
                <a:gd name="T11" fmla="*/ 62 h 62"/>
                <a:gd name="T12" fmla="*/ 56 w 79"/>
                <a:gd name="T13" fmla="*/ 1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56" y="13"/>
                  </a:moveTo>
                  <a:cubicBezTo>
                    <a:pt x="45" y="3"/>
                    <a:pt x="28" y="0"/>
                    <a:pt x="14" y="6"/>
                  </a:cubicBezTo>
                  <a:cubicBezTo>
                    <a:pt x="11" y="7"/>
                    <a:pt x="7" y="10"/>
                    <a:pt x="5" y="13"/>
                  </a:cubicBezTo>
                  <a:cubicBezTo>
                    <a:pt x="0" y="20"/>
                    <a:pt x="2" y="30"/>
                    <a:pt x="7" y="37"/>
                  </a:cubicBezTo>
                  <a:cubicBezTo>
                    <a:pt x="12" y="43"/>
                    <a:pt x="20" y="47"/>
                    <a:pt x="28" y="51"/>
                  </a:cubicBezTo>
                  <a:cubicBezTo>
                    <a:pt x="42" y="57"/>
                    <a:pt x="64" y="59"/>
                    <a:pt x="79" y="62"/>
                  </a:cubicBezTo>
                  <a:cubicBezTo>
                    <a:pt x="79" y="62"/>
                    <a:pt x="79" y="33"/>
                    <a:pt x="56" y="13"/>
                  </a:cubicBezTo>
                  <a:close/>
                </a:path>
              </a:pathLst>
            </a:custGeom>
            <a:solidFill>
              <a:srgbClr val="00A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ṡļíďê"/>
            <p:cNvSpPr/>
            <p:nvPr>
              <p:custDataLst>
                <p:tags r:id="rId200"/>
              </p:custDataLst>
            </p:nvPr>
          </p:nvSpPr>
          <p:spPr bwMode="auto">
            <a:xfrm>
              <a:off x="7412038" y="1776413"/>
              <a:ext cx="1111250" cy="1484313"/>
            </a:xfrm>
            <a:custGeom>
              <a:avLst/>
              <a:gdLst>
                <a:gd name="T0" fmla="*/ 0 w 337"/>
                <a:gd name="T1" fmla="*/ 3 h 450"/>
                <a:gd name="T2" fmla="*/ 66 w 337"/>
                <a:gd name="T3" fmla="*/ 70 h 450"/>
                <a:gd name="T4" fmla="*/ 160 w 337"/>
                <a:gd name="T5" fmla="*/ 88 h 450"/>
                <a:gd name="T6" fmla="*/ 255 w 337"/>
                <a:gd name="T7" fmla="*/ 99 h 450"/>
                <a:gd name="T8" fmla="*/ 326 w 337"/>
                <a:gd name="T9" fmla="*/ 152 h 450"/>
                <a:gd name="T10" fmla="*/ 333 w 337"/>
                <a:gd name="T11" fmla="*/ 183 h 450"/>
                <a:gd name="T12" fmla="*/ 306 w 337"/>
                <a:gd name="T13" fmla="*/ 256 h 450"/>
                <a:gd name="T14" fmla="*/ 233 w 337"/>
                <a:gd name="T15" fmla="*/ 343 h 450"/>
                <a:gd name="T16" fmla="*/ 217 w 337"/>
                <a:gd name="T17" fmla="*/ 388 h 450"/>
                <a:gd name="T18" fmla="*/ 217 w 337"/>
                <a:gd name="T19" fmla="*/ 393 h 450"/>
                <a:gd name="T20" fmla="*/ 232 w 337"/>
                <a:gd name="T21" fmla="*/ 425 h 450"/>
                <a:gd name="T22" fmla="*/ 258 w 337"/>
                <a:gd name="T23" fmla="*/ 449 h 450"/>
                <a:gd name="T24" fmla="*/ 261 w 337"/>
                <a:gd name="T25" fmla="*/ 449 h 450"/>
                <a:gd name="T26" fmla="*/ 260 w 337"/>
                <a:gd name="T27" fmla="*/ 446 h 450"/>
                <a:gd name="T28" fmla="*/ 235 w 337"/>
                <a:gd name="T29" fmla="*/ 422 h 450"/>
                <a:gd name="T30" fmla="*/ 221 w 337"/>
                <a:gd name="T31" fmla="*/ 393 h 450"/>
                <a:gd name="T32" fmla="*/ 221 w 337"/>
                <a:gd name="T33" fmla="*/ 388 h 450"/>
                <a:gd name="T34" fmla="*/ 237 w 337"/>
                <a:gd name="T35" fmla="*/ 346 h 450"/>
                <a:gd name="T36" fmla="*/ 309 w 337"/>
                <a:gd name="T37" fmla="*/ 259 h 450"/>
                <a:gd name="T38" fmla="*/ 337 w 337"/>
                <a:gd name="T39" fmla="*/ 183 h 450"/>
                <a:gd name="T40" fmla="*/ 330 w 337"/>
                <a:gd name="T41" fmla="*/ 150 h 450"/>
                <a:gd name="T42" fmla="*/ 256 w 337"/>
                <a:gd name="T43" fmla="*/ 95 h 450"/>
                <a:gd name="T44" fmla="*/ 161 w 337"/>
                <a:gd name="T45" fmla="*/ 84 h 450"/>
                <a:gd name="T46" fmla="*/ 68 w 337"/>
                <a:gd name="T47" fmla="*/ 66 h 450"/>
                <a:gd name="T48" fmla="*/ 4 w 337"/>
                <a:gd name="T49" fmla="*/ 1 h 450"/>
                <a:gd name="T50" fmla="*/ 2 w 337"/>
                <a:gd name="T51" fmla="*/ 0 h 450"/>
                <a:gd name="T52" fmla="*/ 0 w 337"/>
                <a:gd name="T53" fmla="*/ 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7" h="450">
                  <a:moveTo>
                    <a:pt x="0" y="3"/>
                  </a:moveTo>
                  <a:cubicBezTo>
                    <a:pt x="10" y="34"/>
                    <a:pt x="37" y="57"/>
                    <a:pt x="66" y="70"/>
                  </a:cubicBezTo>
                  <a:cubicBezTo>
                    <a:pt x="96" y="83"/>
                    <a:pt x="129" y="86"/>
                    <a:pt x="160" y="88"/>
                  </a:cubicBezTo>
                  <a:cubicBezTo>
                    <a:pt x="192" y="90"/>
                    <a:pt x="224" y="91"/>
                    <a:pt x="255" y="99"/>
                  </a:cubicBezTo>
                  <a:cubicBezTo>
                    <a:pt x="284" y="107"/>
                    <a:pt x="314" y="124"/>
                    <a:pt x="326" y="152"/>
                  </a:cubicBezTo>
                  <a:cubicBezTo>
                    <a:pt x="331" y="162"/>
                    <a:pt x="333" y="172"/>
                    <a:pt x="333" y="183"/>
                  </a:cubicBezTo>
                  <a:cubicBezTo>
                    <a:pt x="333" y="208"/>
                    <a:pt x="321" y="235"/>
                    <a:pt x="306" y="256"/>
                  </a:cubicBezTo>
                  <a:cubicBezTo>
                    <a:pt x="284" y="287"/>
                    <a:pt x="255" y="312"/>
                    <a:pt x="233" y="343"/>
                  </a:cubicBezTo>
                  <a:cubicBezTo>
                    <a:pt x="224" y="356"/>
                    <a:pt x="217" y="372"/>
                    <a:pt x="217" y="388"/>
                  </a:cubicBezTo>
                  <a:cubicBezTo>
                    <a:pt x="217" y="390"/>
                    <a:pt x="217" y="391"/>
                    <a:pt x="217" y="393"/>
                  </a:cubicBezTo>
                  <a:cubicBezTo>
                    <a:pt x="218" y="405"/>
                    <a:pt x="224" y="416"/>
                    <a:pt x="232" y="425"/>
                  </a:cubicBezTo>
                  <a:cubicBezTo>
                    <a:pt x="239" y="434"/>
                    <a:pt x="249" y="442"/>
                    <a:pt x="258" y="449"/>
                  </a:cubicBezTo>
                  <a:cubicBezTo>
                    <a:pt x="259" y="450"/>
                    <a:pt x="260" y="450"/>
                    <a:pt x="261" y="449"/>
                  </a:cubicBezTo>
                  <a:cubicBezTo>
                    <a:pt x="261" y="448"/>
                    <a:pt x="261" y="447"/>
                    <a:pt x="260" y="446"/>
                  </a:cubicBezTo>
                  <a:cubicBezTo>
                    <a:pt x="251" y="439"/>
                    <a:pt x="242" y="431"/>
                    <a:pt x="235" y="422"/>
                  </a:cubicBezTo>
                  <a:cubicBezTo>
                    <a:pt x="227" y="413"/>
                    <a:pt x="222" y="404"/>
                    <a:pt x="221" y="393"/>
                  </a:cubicBezTo>
                  <a:cubicBezTo>
                    <a:pt x="221" y="391"/>
                    <a:pt x="221" y="389"/>
                    <a:pt x="221" y="388"/>
                  </a:cubicBezTo>
                  <a:cubicBezTo>
                    <a:pt x="221" y="373"/>
                    <a:pt x="228" y="358"/>
                    <a:pt x="237" y="346"/>
                  </a:cubicBezTo>
                  <a:cubicBezTo>
                    <a:pt x="258" y="315"/>
                    <a:pt x="287" y="290"/>
                    <a:pt x="309" y="259"/>
                  </a:cubicBezTo>
                  <a:cubicBezTo>
                    <a:pt x="325" y="237"/>
                    <a:pt x="337" y="210"/>
                    <a:pt x="337" y="183"/>
                  </a:cubicBezTo>
                  <a:cubicBezTo>
                    <a:pt x="337" y="172"/>
                    <a:pt x="334" y="161"/>
                    <a:pt x="330" y="150"/>
                  </a:cubicBezTo>
                  <a:cubicBezTo>
                    <a:pt x="316" y="121"/>
                    <a:pt x="286" y="104"/>
                    <a:pt x="256" y="95"/>
                  </a:cubicBezTo>
                  <a:cubicBezTo>
                    <a:pt x="225" y="87"/>
                    <a:pt x="192" y="86"/>
                    <a:pt x="161" y="84"/>
                  </a:cubicBezTo>
                  <a:cubicBezTo>
                    <a:pt x="129" y="82"/>
                    <a:pt x="97" y="79"/>
                    <a:pt x="68" y="66"/>
                  </a:cubicBezTo>
                  <a:cubicBezTo>
                    <a:pt x="39" y="54"/>
                    <a:pt x="13" y="31"/>
                    <a:pt x="4" y="1"/>
                  </a:cubicBezTo>
                  <a:cubicBezTo>
                    <a:pt x="4" y="0"/>
                    <a:pt x="3" y="0"/>
                    <a:pt x="2" y="0"/>
                  </a:cubicBezTo>
                  <a:cubicBezTo>
                    <a:pt x="1" y="0"/>
                    <a:pt x="0" y="2"/>
                    <a:pt x="0" y="3"/>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îšľiḑé"/>
            <p:cNvSpPr/>
            <p:nvPr>
              <p:custDataLst>
                <p:tags r:id="rId201"/>
              </p:custDataLst>
            </p:nvPr>
          </p:nvSpPr>
          <p:spPr bwMode="auto">
            <a:xfrm>
              <a:off x="7653338" y="1739901"/>
              <a:ext cx="153988" cy="314325"/>
            </a:xfrm>
            <a:custGeom>
              <a:avLst/>
              <a:gdLst>
                <a:gd name="T0" fmla="*/ 1 w 47"/>
                <a:gd name="T1" fmla="*/ 3 h 95"/>
                <a:gd name="T2" fmla="*/ 42 w 47"/>
                <a:gd name="T3" fmla="*/ 93 h 95"/>
                <a:gd name="T4" fmla="*/ 45 w 47"/>
                <a:gd name="T5" fmla="*/ 95 h 95"/>
                <a:gd name="T6" fmla="*/ 46 w 47"/>
                <a:gd name="T7" fmla="*/ 93 h 95"/>
                <a:gd name="T8" fmla="*/ 4 w 47"/>
                <a:gd name="T9" fmla="*/ 1 h 95"/>
                <a:gd name="T10" fmla="*/ 1 w 47"/>
                <a:gd name="T11" fmla="*/ 0 h 95"/>
                <a:gd name="T12" fmla="*/ 1 w 47"/>
                <a:gd name="T13" fmla="*/ 3 h 95"/>
              </a:gdLst>
              <a:ahLst/>
              <a:cxnLst>
                <a:cxn ang="0">
                  <a:pos x="T0" y="T1"/>
                </a:cxn>
                <a:cxn ang="0">
                  <a:pos x="T2" y="T3"/>
                </a:cxn>
                <a:cxn ang="0">
                  <a:pos x="T4" y="T5"/>
                </a:cxn>
                <a:cxn ang="0">
                  <a:pos x="T6" y="T7"/>
                </a:cxn>
                <a:cxn ang="0">
                  <a:pos x="T8" y="T9"/>
                </a:cxn>
                <a:cxn ang="0">
                  <a:pos x="T10" y="T11"/>
                </a:cxn>
                <a:cxn ang="0">
                  <a:pos x="T12" y="T13"/>
                </a:cxn>
              </a:cxnLst>
              <a:rect l="0" t="0" r="r" b="b"/>
              <a:pathLst>
                <a:path w="47" h="95">
                  <a:moveTo>
                    <a:pt x="1" y="3"/>
                  </a:moveTo>
                  <a:cubicBezTo>
                    <a:pt x="22" y="26"/>
                    <a:pt x="38" y="63"/>
                    <a:pt x="42" y="93"/>
                  </a:cubicBezTo>
                  <a:cubicBezTo>
                    <a:pt x="43" y="94"/>
                    <a:pt x="44" y="95"/>
                    <a:pt x="45" y="95"/>
                  </a:cubicBezTo>
                  <a:cubicBezTo>
                    <a:pt x="46" y="95"/>
                    <a:pt x="47" y="94"/>
                    <a:pt x="46" y="93"/>
                  </a:cubicBezTo>
                  <a:cubicBezTo>
                    <a:pt x="42" y="61"/>
                    <a:pt x="25" y="24"/>
                    <a:pt x="4" y="1"/>
                  </a:cubicBezTo>
                  <a:cubicBezTo>
                    <a:pt x="3" y="0"/>
                    <a:pt x="2" y="0"/>
                    <a:pt x="1" y="0"/>
                  </a:cubicBezTo>
                  <a:cubicBezTo>
                    <a:pt x="0" y="1"/>
                    <a:pt x="0" y="2"/>
                    <a:pt x="1" y="3"/>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śľîḓé"/>
            <p:cNvSpPr/>
            <p:nvPr>
              <p:custDataLst>
                <p:tags r:id="rId202"/>
              </p:custDataLst>
            </p:nvPr>
          </p:nvSpPr>
          <p:spPr bwMode="auto">
            <a:xfrm>
              <a:off x="7418388" y="2008188"/>
              <a:ext cx="254000" cy="65088"/>
            </a:xfrm>
            <a:custGeom>
              <a:avLst/>
              <a:gdLst>
                <a:gd name="T0" fmla="*/ 2 w 77"/>
                <a:gd name="T1" fmla="*/ 13 h 20"/>
                <a:gd name="T2" fmla="*/ 39 w 77"/>
                <a:gd name="T3" fmla="*/ 20 h 20"/>
                <a:gd name="T4" fmla="*/ 39 w 77"/>
                <a:gd name="T5" fmla="*/ 20 h 20"/>
                <a:gd name="T6" fmla="*/ 77 w 77"/>
                <a:gd name="T7" fmla="*/ 3 h 20"/>
                <a:gd name="T8" fmla="*/ 77 w 77"/>
                <a:gd name="T9" fmla="*/ 1 h 20"/>
                <a:gd name="T10" fmla="*/ 74 w 77"/>
                <a:gd name="T11" fmla="*/ 1 h 20"/>
                <a:gd name="T12" fmla="*/ 39 w 77"/>
                <a:gd name="T13" fmla="*/ 16 h 20"/>
                <a:gd name="T14" fmla="*/ 39 w 77"/>
                <a:gd name="T15" fmla="*/ 16 h 20"/>
                <a:gd name="T16" fmla="*/ 3 w 77"/>
                <a:gd name="T17" fmla="*/ 9 h 20"/>
                <a:gd name="T18" fmla="*/ 1 w 77"/>
                <a:gd name="T19" fmla="*/ 11 h 20"/>
                <a:gd name="T20" fmla="*/ 2 w 77"/>
                <a:gd name="T2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0">
                  <a:moveTo>
                    <a:pt x="2" y="13"/>
                  </a:moveTo>
                  <a:cubicBezTo>
                    <a:pt x="14" y="16"/>
                    <a:pt x="27" y="20"/>
                    <a:pt x="39" y="20"/>
                  </a:cubicBezTo>
                  <a:cubicBezTo>
                    <a:pt x="39" y="20"/>
                    <a:pt x="39" y="20"/>
                    <a:pt x="39" y="20"/>
                  </a:cubicBezTo>
                  <a:cubicBezTo>
                    <a:pt x="53" y="20"/>
                    <a:pt x="67" y="12"/>
                    <a:pt x="77" y="3"/>
                  </a:cubicBezTo>
                  <a:cubicBezTo>
                    <a:pt x="77" y="3"/>
                    <a:pt x="77" y="1"/>
                    <a:pt x="77" y="1"/>
                  </a:cubicBezTo>
                  <a:cubicBezTo>
                    <a:pt x="76" y="0"/>
                    <a:pt x="75" y="0"/>
                    <a:pt x="74" y="1"/>
                  </a:cubicBezTo>
                  <a:cubicBezTo>
                    <a:pt x="65" y="9"/>
                    <a:pt x="51" y="16"/>
                    <a:pt x="39" y="16"/>
                  </a:cubicBezTo>
                  <a:cubicBezTo>
                    <a:pt x="39" y="16"/>
                    <a:pt x="39" y="16"/>
                    <a:pt x="39" y="16"/>
                  </a:cubicBezTo>
                  <a:cubicBezTo>
                    <a:pt x="27" y="16"/>
                    <a:pt x="15" y="12"/>
                    <a:pt x="3" y="9"/>
                  </a:cubicBezTo>
                  <a:cubicBezTo>
                    <a:pt x="2" y="9"/>
                    <a:pt x="1" y="10"/>
                    <a:pt x="1" y="11"/>
                  </a:cubicBezTo>
                  <a:cubicBezTo>
                    <a:pt x="0" y="12"/>
                    <a:pt x="1" y="13"/>
                    <a:pt x="2" y="13"/>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Sḷîdé"/>
            <p:cNvSpPr/>
            <p:nvPr>
              <p:custDataLst>
                <p:tags r:id="rId203"/>
              </p:custDataLst>
            </p:nvPr>
          </p:nvSpPr>
          <p:spPr bwMode="auto">
            <a:xfrm>
              <a:off x="8504238" y="2030413"/>
              <a:ext cx="76200" cy="306388"/>
            </a:xfrm>
            <a:custGeom>
              <a:avLst/>
              <a:gdLst>
                <a:gd name="T0" fmla="*/ 1 w 23"/>
                <a:gd name="T1" fmla="*/ 4 h 93"/>
                <a:gd name="T2" fmla="*/ 19 w 23"/>
                <a:gd name="T3" fmla="*/ 44 h 93"/>
                <a:gd name="T4" fmla="*/ 19 w 23"/>
                <a:gd name="T5" fmla="*/ 46 h 93"/>
                <a:gd name="T6" fmla="*/ 1 w 23"/>
                <a:gd name="T7" fmla="*/ 90 h 93"/>
                <a:gd name="T8" fmla="*/ 1 w 23"/>
                <a:gd name="T9" fmla="*/ 92 h 93"/>
                <a:gd name="T10" fmla="*/ 4 w 23"/>
                <a:gd name="T11" fmla="*/ 92 h 93"/>
                <a:gd name="T12" fmla="*/ 23 w 23"/>
                <a:gd name="T13" fmla="*/ 46 h 93"/>
                <a:gd name="T14" fmla="*/ 23 w 23"/>
                <a:gd name="T15" fmla="*/ 44 h 93"/>
                <a:gd name="T16" fmla="*/ 4 w 23"/>
                <a:gd name="T17" fmla="*/ 1 h 93"/>
                <a:gd name="T18" fmla="*/ 1 w 23"/>
                <a:gd name="T19" fmla="*/ 1 h 93"/>
                <a:gd name="T20" fmla="*/ 1 w 23"/>
                <a:gd name="T21"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93">
                  <a:moveTo>
                    <a:pt x="1" y="4"/>
                  </a:moveTo>
                  <a:cubicBezTo>
                    <a:pt x="12" y="14"/>
                    <a:pt x="19" y="29"/>
                    <a:pt x="19" y="44"/>
                  </a:cubicBezTo>
                  <a:cubicBezTo>
                    <a:pt x="19" y="45"/>
                    <a:pt x="19" y="45"/>
                    <a:pt x="19" y="46"/>
                  </a:cubicBezTo>
                  <a:cubicBezTo>
                    <a:pt x="19" y="61"/>
                    <a:pt x="11" y="79"/>
                    <a:pt x="1" y="90"/>
                  </a:cubicBezTo>
                  <a:cubicBezTo>
                    <a:pt x="1" y="90"/>
                    <a:pt x="1" y="92"/>
                    <a:pt x="1" y="92"/>
                  </a:cubicBezTo>
                  <a:cubicBezTo>
                    <a:pt x="2" y="93"/>
                    <a:pt x="4" y="93"/>
                    <a:pt x="4" y="92"/>
                  </a:cubicBezTo>
                  <a:cubicBezTo>
                    <a:pt x="15" y="81"/>
                    <a:pt x="23" y="62"/>
                    <a:pt x="23" y="46"/>
                  </a:cubicBezTo>
                  <a:cubicBezTo>
                    <a:pt x="23" y="45"/>
                    <a:pt x="23" y="45"/>
                    <a:pt x="23" y="44"/>
                  </a:cubicBezTo>
                  <a:cubicBezTo>
                    <a:pt x="23" y="28"/>
                    <a:pt x="16" y="12"/>
                    <a:pt x="4" y="1"/>
                  </a:cubicBezTo>
                  <a:cubicBezTo>
                    <a:pt x="3" y="0"/>
                    <a:pt x="2" y="0"/>
                    <a:pt x="1" y="1"/>
                  </a:cubicBezTo>
                  <a:cubicBezTo>
                    <a:pt x="0" y="2"/>
                    <a:pt x="0" y="3"/>
                    <a:pt x="1" y="4"/>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şlîḋè"/>
            <p:cNvSpPr/>
            <p:nvPr>
              <p:custDataLst>
                <p:tags r:id="rId204"/>
              </p:custDataLst>
            </p:nvPr>
          </p:nvSpPr>
          <p:spPr bwMode="auto">
            <a:xfrm>
              <a:off x="8115300" y="2268538"/>
              <a:ext cx="382588" cy="246063"/>
            </a:xfrm>
            <a:custGeom>
              <a:avLst/>
              <a:gdLst>
                <a:gd name="T0" fmla="*/ 1 w 116"/>
                <a:gd name="T1" fmla="*/ 3 h 75"/>
                <a:gd name="T2" fmla="*/ 69 w 116"/>
                <a:gd name="T3" fmla="*/ 59 h 75"/>
                <a:gd name="T4" fmla="*/ 89 w 116"/>
                <a:gd name="T5" fmla="*/ 70 h 75"/>
                <a:gd name="T6" fmla="*/ 110 w 116"/>
                <a:gd name="T7" fmla="*/ 75 h 75"/>
                <a:gd name="T8" fmla="*/ 114 w 116"/>
                <a:gd name="T9" fmla="*/ 75 h 75"/>
                <a:gd name="T10" fmla="*/ 116 w 116"/>
                <a:gd name="T11" fmla="*/ 72 h 75"/>
                <a:gd name="T12" fmla="*/ 113 w 116"/>
                <a:gd name="T13" fmla="*/ 71 h 75"/>
                <a:gd name="T14" fmla="*/ 110 w 116"/>
                <a:gd name="T15" fmla="*/ 71 h 75"/>
                <a:gd name="T16" fmla="*/ 90 w 116"/>
                <a:gd name="T17" fmla="*/ 66 h 75"/>
                <a:gd name="T18" fmla="*/ 71 w 116"/>
                <a:gd name="T19" fmla="*/ 55 h 75"/>
                <a:gd name="T20" fmla="*/ 4 w 116"/>
                <a:gd name="T21" fmla="*/ 0 h 75"/>
                <a:gd name="T22" fmla="*/ 1 w 116"/>
                <a:gd name="T23" fmla="*/ 0 h 75"/>
                <a:gd name="T24" fmla="*/ 1 w 116"/>
                <a:gd name="T25"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75">
                  <a:moveTo>
                    <a:pt x="1" y="3"/>
                  </a:moveTo>
                  <a:cubicBezTo>
                    <a:pt x="24" y="24"/>
                    <a:pt x="43" y="41"/>
                    <a:pt x="69" y="59"/>
                  </a:cubicBezTo>
                  <a:cubicBezTo>
                    <a:pt x="74" y="62"/>
                    <a:pt x="81" y="66"/>
                    <a:pt x="89" y="70"/>
                  </a:cubicBezTo>
                  <a:cubicBezTo>
                    <a:pt x="96" y="73"/>
                    <a:pt x="104" y="75"/>
                    <a:pt x="110" y="75"/>
                  </a:cubicBezTo>
                  <a:cubicBezTo>
                    <a:pt x="112" y="75"/>
                    <a:pt x="113" y="75"/>
                    <a:pt x="114" y="75"/>
                  </a:cubicBezTo>
                  <a:cubicBezTo>
                    <a:pt x="116" y="74"/>
                    <a:pt x="116" y="73"/>
                    <a:pt x="116" y="72"/>
                  </a:cubicBezTo>
                  <a:cubicBezTo>
                    <a:pt x="116" y="71"/>
                    <a:pt x="115" y="71"/>
                    <a:pt x="113" y="71"/>
                  </a:cubicBezTo>
                  <a:cubicBezTo>
                    <a:pt x="113" y="71"/>
                    <a:pt x="111" y="71"/>
                    <a:pt x="110" y="71"/>
                  </a:cubicBezTo>
                  <a:cubicBezTo>
                    <a:pt x="105" y="71"/>
                    <a:pt x="98" y="69"/>
                    <a:pt x="90" y="66"/>
                  </a:cubicBezTo>
                  <a:cubicBezTo>
                    <a:pt x="83" y="63"/>
                    <a:pt x="76" y="59"/>
                    <a:pt x="71" y="55"/>
                  </a:cubicBezTo>
                  <a:cubicBezTo>
                    <a:pt x="46" y="38"/>
                    <a:pt x="26" y="21"/>
                    <a:pt x="4" y="0"/>
                  </a:cubicBezTo>
                  <a:cubicBezTo>
                    <a:pt x="3" y="0"/>
                    <a:pt x="2" y="0"/>
                    <a:pt x="1" y="0"/>
                  </a:cubicBezTo>
                  <a:cubicBezTo>
                    <a:pt x="0" y="1"/>
                    <a:pt x="0" y="2"/>
                    <a:pt x="1" y="3"/>
                  </a:cubicBezTo>
                  <a:close/>
                </a:path>
              </a:pathLst>
            </a:custGeom>
            <a:solidFill>
              <a:srgbClr val="0863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pic>
        <p:nvPicPr>
          <p:cNvPr id="293" name="图形 13"/>
          <p:cNvPicPr>
            <a:picLocks noChangeAspect="1"/>
          </p:cNvPicPr>
          <p:nvPr>
            <p:custDataLst>
              <p:tags r:id="rId205"/>
            </p:custDataLst>
          </p:nvPr>
        </p:nvPicPr>
        <p:blipFill>
          <a:blip r:embed="rId206" cstate="print">
            <a:extLst>
              <a:ext uri="{28A0092B-C50C-407E-A947-70E740481C1C}">
                <a14:useLocalDpi xmlns:a14="http://schemas.microsoft.com/office/drawing/2010/main" val="0"/>
              </a:ext>
              <a:ext uri="{96DAC541-7B7A-43D3-8B79-37D633B846F1}">
                <asvg:svgBlip xmlns:asvg="http://schemas.microsoft.com/office/drawing/2016/SVG/main" r:embed="rId207"/>
              </a:ext>
            </a:extLst>
          </a:blip>
          <a:srcRect/>
          <a:stretch>
            <a:fillRect/>
          </a:stretch>
        </p:blipFill>
        <p:spPr>
          <a:xfrm>
            <a:off x="362353" y="193695"/>
            <a:ext cx="755606" cy="755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矩形 312"/>
          <p:cNvSpPr/>
          <p:nvPr>
            <p:custDataLst>
              <p:tags r:id="rId1"/>
            </p:custDataLst>
          </p:nvPr>
        </p:nvSpPr>
        <p:spPr>
          <a:xfrm>
            <a:off x="269875" y="234315"/>
            <a:ext cx="6390005" cy="1076325"/>
          </a:xfrm>
          <a:prstGeom prst="rect">
            <a:avLst/>
          </a:prstGeom>
        </p:spPr>
        <p:txBody>
          <a:bodyPr wrap="square">
            <a:spAutoFit/>
          </a:bodyPr>
          <a:lstStyle/>
          <a:p>
            <a:pPr algn="l"/>
            <a:r>
              <a:rPr lang="zh-CN" altLang="en-US" sz="3200" b="1" dirty="0">
                <a:solidFill>
                  <a:schemeClr val="bg1"/>
                </a:solidFill>
              </a:rPr>
              <a:t>职责分工</a:t>
            </a:r>
            <a:r>
              <a:rPr lang="en-US" altLang="zh-CN" sz="3200" b="1" dirty="0">
                <a:solidFill>
                  <a:schemeClr val="bg1"/>
                </a:solidFill>
              </a:rPr>
              <a:t>—</a:t>
            </a:r>
            <a:r>
              <a:rPr lang="zh-CN" altLang="en-US" sz="3200" b="1" dirty="0">
                <a:solidFill>
                  <a:schemeClr val="bg1"/>
                </a:solidFill>
              </a:rPr>
              <a:t>部门分工</a:t>
            </a:r>
            <a:endParaRPr kumimoji="1" lang="zh-CN" altLang="en-US" sz="3200" b="1" dirty="0">
              <a:solidFill>
                <a:schemeClr val="bg1"/>
              </a:solidFill>
              <a:sym typeface="+mn-ea"/>
            </a:endParaRPr>
          </a:p>
          <a:p>
            <a:pPr algn="l"/>
            <a:endParaRPr lang="en-US" altLang="zh-CN" sz="3200" b="1" dirty="0">
              <a:solidFill>
                <a:schemeClr val="bg1"/>
              </a:solidFill>
            </a:endParaRPr>
          </a:p>
        </p:txBody>
      </p:sp>
      <p:sp>
        <p:nvSpPr>
          <p:cNvPr id="321" name="íŝľïďe"/>
          <p:cNvSpPr/>
          <p:nvPr/>
        </p:nvSpPr>
        <p:spPr>
          <a:xfrm>
            <a:off x="380365" y="1184275"/>
            <a:ext cx="11182985" cy="367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algn="just">
              <a:lnSpc>
                <a:spcPct val="150000"/>
              </a:lnSpc>
            </a:pPr>
            <a:endParaRPr kumimoji="1" sz="2400" dirty="0">
              <a:solidFill>
                <a:schemeClr val="tx1"/>
              </a:solidFill>
              <a:latin typeface="Times New Roman" panose="02020603050405020304" charset="0"/>
              <a:cs typeface="Times New Roman" panose="02020603050405020304" charset="0"/>
            </a:endParaRPr>
          </a:p>
        </p:txBody>
      </p:sp>
      <p:sp>
        <p:nvSpPr>
          <p:cNvPr id="100" name="文本框 99"/>
          <p:cNvSpPr txBox="1"/>
          <p:nvPr/>
        </p:nvSpPr>
        <p:spPr>
          <a:xfrm>
            <a:off x="579755" y="1437005"/>
            <a:ext cx="11109325" cy="4941570"/>
          </a:xfrm>
          <a:prstGeom prst="rect">
            <a:avLst/>
          </a:prstGeom>
          <a:noFill/>
          <a:ln w="9525">
            <a:noFill/>
          </a:ln>
        </p:spPr>
        <p:txBody>
          <a:bodyPr>
            <a:noAutofit/>
          </a:bodyPr>
          <a:p>
            <a:pPr indent="560705" fontAlgn="auto">
              <a:lnSpc>
                <a:spcPts val="4000"/>
              </a:lnSpc>
            </a:pPr>
            <a:r>
              <a:rPr sz="2800">
                <a:solidFill>
                  <a:srgbClr val="FF0000"/>
                </a:solidFill>
                <a:latin typeface="Times New Roman" panose="02020603050405020304" charset="0"/>
                <a:cs typeface="Times New Roman" panose="02020603050405020304" charset="0"/>
                <a:sym typeface="+mn-ea"/>
              </a:rPr>
              <a:t>各级农业农村、财政、自然资源</a:t>
            </a:r>
            <a:r>
              <a:rPr sz="2800">
                <a:solidFill>
                  <a:srgbClr val="000000"/>
                </a:solidFill>
                <a:latin typeface="Times New Roman" panose="02020603050405020304" charset="0"/>
                <a:cs typeface="Times New Roman" panose="02020603050405020304" charset="0"/>
                <a:sym typeface="+mn-ea"/>
              </a:rPr>
              <a:t>等部门按照职责分工组织实施。</a:t>
            </a:r>
            <a:endParaRPr sz="2800">
              <a:solidFill>
                <a:srgbClr val="000000"/>
              </a:solidFill>
              <a:latin typeface="Times New Roman" panose="02020603050405020304" charset="0"/>
              <a:cs typeface="Times New Roman" panose="02020603050405020304" charset="0"/>
              <a:sym typeface="+mn-ea"/>
            </a:endParaRPr>
          </a:p>
          <a:p>
            <a:pPr indent="560705" fontAlgn="auto">
              <a:lnSpc>
                <a:spcPts val="4000"/>
              </a:lnSpc>
            </a:pPr>
            <a:r>
              <a:rPr sz="2800">
                <a:solidFill>
                  <a:srgbClr val="FF0000"/>
                </a:solidFill>
                <a:latin typeface="Times New Roman" panose="02020603050405020304" charset="0"/>
                <a:cs typeface="Times New Roman" panose="02020603050405020304" charset="0"/>
                <a:sym typeface="+mn-ea"/>
              </a:rPr>
              <a:t>农业农村部门</a:t>
            </a:r>
            <a:r>
              <a:rPr sz="2800">
                <a:solidFill>
                  <a:srgbClr val="000000"/>
                </a:solidFill>
                <a:latin typeface="Times New Roman" panose="02020603050405020304" charset="0"/>
                <a:cs typeface="Times New Roman" panose="02020603050405020304" charset="0"/>
                <a:sym typeface="+mn-ea"/>
              </a:rPr>
              <a:t>负责采集、审核、汇总、录入耕地地力保护补贴面积和补贴对象身份等基础数据，提出资金安排建议，负责项目组织实施和监督，负责绩效评价等工作。</a:t>
            </a:r>
            <a:endParaRPr sz="2800">
              <a:solidFill>
                <a:srgbClr val="000000"/>
              </a:solidFill>
              <a:latin typeface="Times New Roman" panose="02020603050405020304" charset="0"/>
              <a:cs typeface="Times New Roman" panose="02020603050405020304" charset="0"/>
              <a:sym typeface="+mn-ea"/>
            </a:endParaRPr>
          </a:p>
          <a:p>
            <a:pPr indent="560705" fontAlgn="auto">
              <a:lnSpc>
                <a:spcPts val="4000"/>
              </a:lnSpc>
            </a:pPr>
            <a:r>
              <a:rPr sz="2800">
                <a:solidFill>
                  <a:srgbClr val="FF0000"/>
                </a:solidFill>
                <a:latin typeface="Times New Roman" panose="02020603050405020304" charset="0"/>
                <a:cs typeface="Times New Roman" panose="02020603050405020304" charset="0"/>
                <a:sym typeface="+mn-ea"/>
              </a:rPr>
              <a:t>财政部门</a:t>
            </a:r>
            <a:r>
              <a:rPr sz="2800">
                <a:solidFill>
                  <a:srgbClr val="000000"/>
                </a:solidFill>
                <a:latin typeface="Times New Roman" panose="02020603050405020304" charset="0"/>
                <a:cs typeface="Times New Roman" panose="02020603050405020304" charset="0"/>
                <a:sym typeface="+mn-ea"/>
              </a:rPr>
              <a:t>负责资金分配下达、资金审核拨付、预算绩效管理及资金使用监管。</a:t>
            </a:r>
            <a:endParaRPr sz="2800">
              <a:solidFill>
                <a:srgbClr val="000000"/>
              </a:solidFill>
              <a:latin typeface="Times New Roman" panose="02020603050405020304" charset="0"/>
              <a:cs typeface="Times New Roman" panose="02020603050405020304" charset="0"/>
              <a:sym typeface="+mn-ea"/>
            </a:endParaRPr>
          </a:p>
          <a:p>
            <a:pPr indent="560705" fontAlgn="auto">
              <a:lnSpc>
                <a:spcPts val="4000"/>
              </a:lnSpc>
            </a:pPr>
            <a:r>
              <a:rPr sz="2800">
                <a:solidFill>
                  <a:srgbClr val="FF0000"/>
                </a:solidFill>
                <a:latin typeface="Times New Roman" panose="02020603050405020304" charset="0"/>
                <a:cs typeface="Times New Roman" panose="02020603050405020304" charset="0"/>
                <a:sym typeface="+mn-ea"/>
              </a:rPr>
              <a:t>自然资源部门</a:t>
            </a:r>
            <a:r>
              <a:rPr sz="2800">
                <a:solidFill>
                  <a:srgbClr val="000000"/>
                </a:solidFill>
                <a:latin typeface="Times New Roman" panose="02020603050405020304" charset="0"/>
                <a:cs typeface="Times New Roman" panose="02020603050405020304" charset="0"/>
                <a:sym typeface="+mn-ea"/>
              </a:rPr>
              <a:t>负责提供耕地面积数据以及负面清单中与其职能相关的数据。</a:t>
            </a:r>
            <a:endParaRPr lang="zh-CN" sz="280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140105" y="1849093"/>
            <a:ext cx="4385623" cy="3746545"/>
            <a:chOff x="1140105" y="1849093"/>
            <a:chExt cx="4385623" cy="3746545"/>
          </a:xfrm>
        </p:grpSpPr>
        <p:sp>
          <p:nvSpPr>
            <p:cNvPr id="2" name="矩形 1"/>
            <p:cNvSpPr/>
            <p:nvPr>
              <p:custDataLst>
                <p:tags r:id="rId1"/>
              </p:custDataLst>
            </p:nvPr>
          </p:nvSpPr>
          <p:spPr>
            <a:xfrm>
              <a:off x="1140105" y="1849093"/>
              <a:ext cx="4385623" cy="922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Part</a:t>
              </a:r>
              <a:r>
                <a:rPr kumimoji="0" lang="en-US" altLang="zh-CN"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rPr>
                <a:t> 01</a:t>
              </a:r>
              <a:endParaRPr kumimoji="0" lang="zh-CN" altLang="en-US"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3" name="矩形 2"/>
            <p:cNvSpPr/>
            <p:nvPr>
              <p:custDataLst>
                <p:tags r:id="rId2"/>
              </p:custDataLst>
            </p:nvPr>
          </p:nvSpPr>
          <p:spPr>
            <a:xfrm>
              <a:off x="1140105" y="2800981"/>
              <a:ext cx="4357539" cy="119888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政策背景</a:t>
              </a:r>
              <a:endPar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1" name="矩形: 圆角 10"/>
            <p:cNvSpPr/>
            <p:nvPr>
              <p:custDataLst>
                <p:tags r:id="rId3"/>
              </p:custDataLst>
            </p:nvPr>
          </p:nvSpPr>
          <p:spPr>
            <a:xfrm>
              <a:off x="124849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2" name="矩形: 圆角 11"/>
            <p:cNvSpPr/>
            <p:nvPr>
              <p:custDataLst>
                <p:tags r:id="rId4"/>
              </p:custDataLst>
            </p:nvPr>
          </p:nvSpPr>
          <p:spPr>
            <a:xfrm>
              <a:off x="169183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3" name="矩形: 圆角 12"/>
            <p:cNvSpPr/>
            <p:nvPr>
              <p:custDataLst>
                <p:tags r:id="rId5"/>
              </p:custDataLst>
            </p:nvPr>
          </p:nvSpPr>
          <p:spPr>
            <a:xfrm>
              <a:off x="213517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4" name="矩形: 圆角 13"/>
            <p:cNvSpPr/>
            <p:nvPr>
              <p:custDataLst>
                <p:tags r:id="rId6"/>
              </p:custDataLst>
            </p:nvPr>
          </p:nvSpPr>
          <p:spPr>
            <a:xfrm>
              <a:off x="257851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grpSp>
      <p:pic>
        <p:nvPicPr>
          <p:cNvPr id="4" name="图片 3"/>
          <p:cNvPicPr>
            <a:picLocks noChangeAspect="1"/>
          </p:cNvPicPr>
          <p:nvPr>
            <p:custDataLst>
              <p:tags r:id="rId7"/>
            </p:custDataLst>
          </p:nvPr>
        </p:nvPicPr>
        <p:blipFill>
          <a:blip r:embed="rId8"/>
          <a:stretch>
            <a:fillRect/>
          </a:stretch>
        </p:blipFill>
        <p:spPr>
          <a:xfrm>
            <a:off x="6413500" y="802640"/>
            <a:ext cx="5554345" cy="4792980"/>
          </a:xfrm>
          <a:prstGeom prst="rect">
            <a:avLst/>
          </a:prstGeom>
        </p:spPr>
      </p:pic>
    </p:spTree>
    <p:custDataLst>
      <p:tags r:id="rId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6370" y="234315"/>
            <a:ext cx="2013585" cy="713105"/>
          </a:xfrm>
          <a:prstGeom prst="rect">
            <a:avLst/>
          </a:prstGeom>
        </p:spPr>
        <p:txBody>
          <a:bodyPr wrap="square">
            <a:noAutofit/>
          </a:bodyPr>
          <a:lstStyle/>
          <a:p>
            <a:pPr algn="dist"/>
            <a:r>
              <a:rPr lang="zh-CN" altLang="en-US" sz="3200" b="1" dirty="0">
                <a:solidFill>
                  <a:schemeClr val="bg1"/>
                </a:solidFill>
                <a:sym typeface="+mn-ea"/>
              </a:rPr>
              <a:t>政策背景</a:t>
            </a:r>
            <a:endParaRPr lang="zh-CN" altLang="en-US" sz="3200" b="1" dirty="0">
              <a:solidFill>
                <a:schemeClr val="bg1"/>
              </a:solidFill>
            </a:endParaRPr>
          </a:p>
          <a:p>
            <a:pPr algn="dist"/>
            <a:endParaRPr lang="zh-CN" altLang="en-US" sz="3200" b="1" dirty="0">
              <a:solidFill>
                <a:schemeClr val="bg1"/>
              </a:solidFill>
            </a:endParaRPr>
          </a:p>
        </p:txBody>
      </p:sp>
      <p:grpSp>
        <p:nvGrpSpPr>
          <p:cNvPr id="292" name="işliḑé"/>
          <p:cNvGrpSpPr/>
          <p:nvPr/>
        </p:nvGrpSpPr>
        <p:grpSpPr>
          <a:xfrm>
            <a:off x="417830" y="1026795"/>
            <a:ext cx="11373485" cy="1179195"/>
            <a:chOff x="1379675" y="3436191"/>
            <a:chExt cx="8352715" cy="1006574"/>
          </a:xfrm>
        </p:grpSpPr>
        <p:sp>
          <p:nvSpPr>
            <p:cNvPr id="293" name="ïslïdè"/>
            <p:cNvSpPr/>
            <p:nvPr>
              <p:custDataLst>
                <p:tags r:id="rId1"/>
              </p:custDataLst>
            </p:nvPr>
          </p:nvSpPr>
          <p:spPr>
            <a:xfrm>
              <a:off x="1565747" y="3436191"/>
              <a:ext cx="8166643" cy="5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algn="ctr">
                <a:buClrTx/>
                <a:buSzTx/>
                <a:buFontTx/>
              </a:pPr>
              <a:r>
                <a:rPr kumimoji="1" lang="zh-CN" altLang="en-US" sz="2800" b="1" dirty="0">
                  <a:solidFill>
                    <a:schemeClr val="tx1"/>
                  </a:solidFill>
                  <a:latin typeface="Times New Roman" panose="02020603050405020304" charset="0"/>
                  <a:cs typeface="Times New Roman" panose="02020603050405020304" charset="0"/>
                  <a:sym typeface="+mn-ea"/>
                </a:rPr>
                <a:t>《湖南省农业</a:t>
              </a:r>
              <a:r>
                <a:rPr kumimoji="1" lang="en-US" altLang="zh-CN" sz="2800" b="1" dirty="0">
                  <a:solidFill>
                    <a:schemeClr val="tx1"/>
                  </a:solidFill>
                  <a:latin typeface="Times New Roman" panose="02020603050405020304" charset="0"/>
                  <a:cs typeface="Times New Roman" panose="02020603050405020304" charset="0"/>
                  <a:sym typeface="+mn-ea"/>
                </a:rPr>
                <a:t>“</a:t>
              </a:r>
              <a:r>
                <a:rPr kumimoji="1" lang="zh-CN" altLang="en-US" sz="2800" b="1" dirty="0">
                  <a:solidFill>
                    <a:schemeClr val="tx1"/>
                  </a:solidFill>
                  <a:latin typeface="Times New Roman" panose="02020603050405020304" charset="0"/>
                  <a:cs typeface="Times New Roman" panose="02020603050405020304" charset="0"/>
                  <a:sym typeface="+mn-ea"/>
                </a:rPr>
                <a:t>三项补贴</a:t>
              </a:r>
              <a:r>
                <a:rPr kumimoji="1" lang="en-US" altLang="zh-CN" sz="2800" b="1" dirty="0">
                  <a:solidFill>
                    <a:schemeClr val="tx1"/>
                  </a:solidFill>
                  <a:latin typeface="Times New Roman" panose="02020603050405020304" charset="0"/>
                  <a:cs typeface="Times New Roman" panose="02020603050405020304" charset="0"/>
                  <a:sym typeface="+mn-ea"/>
                </a:rPr>
                <a:t>”</a:t>
              </a:r>
              <a:r>
                <a:rPr kumimoji="1" lang="zh-CN" altLang="en-US" sz="2800" b="1" dirty="0">
                  <a:solidFill>
                    <a:schemeClr val="tx1"/>
                  </a:solidFill>
                  <a:latin typeface="Times New Roman" panose="02020603050405020304" charset="0"/>
                  <a:cs typeface="Times New Roman" panose="02020603050405020304" charset="0"/>
                  <a:sym typeface="+mn-ea"/>
                </a:rPr>
                <a:t>改革试点方案</a:t>
              </a:r>
              <a:r>
                <a:rPr kumimoji="1" lang="zh-CN" altLang="en-US" sz="2800" b="1" dirty="0">
                  <a:solidFill>
                    <a:schemeClr val="tx1"/>
                  </a:solidFill>
                  <a:latin typeface="Times New Roman" panose="02020603050405020304" charset="0"/>
                  <a:cs typeface="Times New Roman" panose="02020603050405020304" charset="0"/>
                </a:rPr>
                <a:t>（</a:t>
              </a:r>
              <a:r>
                <a:rPr kumimoji="1" lang="zh-CN" altLang="en-US" sz="2800" b="1" dirty="0">
                  <a:solidFill>
                    <a:schemeClr val="tx1"/>
                  </a:solidFill>
                  <a:latin typeface="Times New Roman" panose="02020603050405020304" charset="0"/>
                  <a:cs typeface="Times New Roman" panose="02020603050405020304" charset="0"/>
                  <a:sym typeface="+mn-ea"/>
                </a:rPr>
                <a:t>湘政办发〔2015〕72号</a:t>
              </a:r>
              <a:r>
                <a:rPr kumimoji="1" lang="zh-CN" altLang="en-US" sz="2800" b="1" dirty="0">
                  <a:solidFill>
                    <a:schemeClr val="tx1"/>
                  </a:solidFill>
                  <a:latin typeface="Times New Roman" panose="02020603050405020304" charset="0"/>
                  <a:cs typeface="Times New Roman" panose="02020603050405020304" charset="0"/>
                </a:rPr>
                <a:t>）</a:t>
              </a:r>
              <a:endParaRPr kumimoji="1" lang="zh-CN" altLang="en-US" sz="2800" b="1" dirty="0">
                <a:solidFill>
                  <a:schemeClr val="tx1"/>
                </a:solidFill>
                <a:latin typeface="Times New Roman" panose="02020603050405020304" charset="0"/>
                <a:cs typeface="Times New Roman" panose="02020603050405020304" charset="0"/>
              </a:endParaRPr>
            </a:p>
          </p:txBody>
        </p:sp>
        <p:sp>
          <p:nvSpPr>
            <p:cNvPr id="294" name="i$ḻíḋê"/>
            <p:cNvSpPr/>
            <p:nvPr>
              <p:custDataLst>
                <p:tags r:id="rId2"/>
              </p:custDataLst>
            </p:nvPr>
          </p:nvSpPr>
          <p:spPr>
            <a:xfrm>
              <a:off x="1963174" y="3785809"/>
              <a:ext cx="5413673" cy="656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indent="0">
                <a:lnSpc>
                  <a:spcPct val="200000"/>
                </a:lnSpc>
                <a:buFont typeface="Arial" panose="020B0604020202020204" pitchFamily="34" charset="0"/>
                <a:buNone/>
              </a:pPr>
              <a:endParaRPr kumimoji="1" lang="zh-CN" altLang="en-US" b="1" dirty="0">
                <a:solidFill>
                  <a:schemeClr val="tx1"/>
                </a:solidFill>
                <a:latin typeface="+mn-ea"/>
                <a:sym typeface="+mn-ea"/>
              </a:endParaRPr>
            </a:p>
          </p:txBody>
        </p:sp>
        <p:sp>
          <p:nvSpPr>
            <p:cNvPr id="295" name="işliḑè"/>
            <p:cNvSpPr txBox="1"/>
            <p:nvPr>
              <p:custDataLst>
                <p:tags r:id="rId3"/>
              </p:custDataLst>
            </p:nvPr>
          </p:nvSpPr>
          <p:spPr>
            <a:xfrm>
              <a:off x="1379675" y="3448116"/>
              <a:ext cx="476772" cy="539874"/>
            </a:xfrm>
            <a:prstGeom prst="ellipse">
              <a:avLst/>
            </a:prstGeom>
            <a:solidFill>
              <a:schemeClr val="accent1"/>
            </a:solidFill>
          </p:spPr>
          <p:txBody>
            <a:bodyPr wrap="none" lIns="108000" tIns="108000" rIns="108000" bIns="108000" rtlCol="0" anchor="ctr" anchorCtr="0">
              <a:noAutofit/>
            </a:bodyPr>
            <a:lstStyle>
              <a:defPPr>
                <a:defRPr lang="zh-CN"/>
              </a:defPPr>
              <a:lvl1pPr algn="ctr">
                <a:defRPr kumimoji="1" sz="2000" b="1">
                  <a:solidFill>
                    <a:srgbClr val="FFFFFF"/>
                  </a:solidFill>
                </a:defRPr>
              </a:lvl1pPr>
            </a:lstStyle>
            <a:p>
              <a:r>
                <a:rPr lang="en-US" altLang="zh-CN" dirty="0"/>
                <a:t>01</a:t>
              </a:r>
              <a:endParaRPr lang="zh-CN" altLang="en-US" dirty="0"/>
            </a:p>
          </p:txBody>
        </p:sp>
      </p:grpSp>
      <p:grpSp>
        <p:nvGrpSpPr>
          <p:cNvPr id="297" name="iṡ1iďê"/>
          <p:cNvGrpSpPr/>
          <p:nvPr/>
        </p:nvGrpSpPr>
        <p:grpSpPr>
          <a:xfrm>
            <a:off x="9833610" y="4065270"/>
            <a:ext cx="2064385" cy="2289175"/>
            <a:chOff x="4671651" y="1291007"/>
            <a:chExt cx="4784729" cy="5145832"/>
          </a:xfrm>
        </p:grpSpPr>
        <p:grpSp>
          <p:nvGrpSpPr>
            <p:cNvPr id="298" name="iṥľíḍè"/>
            <p:cNvGrpSpPr/>
            <p:nvPr/>
          </p:nvGrpSpPr>
          <p:grpSpPr>
            <a:xfrm>
              <a:off x="4671651" y="1368915"/>
              <a:ext cx="3482776" cy="2228294"/>
              <a:chOff x="7150219" y="1989770"/>
              <a:chExt cx="4262473" cy="2727147"/>
            </a:xfrm>
          </p:grpSpPr>
          <p:sp>
            <p:nvSpPr>
              <p:cNvPr id="299" name="îṣľiḓè"/>
              <p:cNvSpPr/>
              <p:nvPr>
                <p:custDataLst>
                  <p:tags r:id="rId4"/>
                </p:custDataLst>
              </p:nvPr>
            </p:nvSpPr>
            <p:spPr bwMode="auto">
              <a:xfrm>
                <a:off x="7151610" y="1991160"/>
                <a:ext cx="4261082" cy="2725757"/>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0" name="ïṣ1iďè"/>
              <p:cNvSpPr/>
              <p:nvPr>
                <p:custDataLst>
                  <p:tags r:id="rId5"/>
                </p:custDataLst>
              </p:nvPr>
            </p:nvSpPr>
            <p:spPr bwMode="auto">
              <a:xfrm>
                <a:off x="7273992" y="2334662"/>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01" name="îSľîḑê"/>
              <p:cNvSpPr/>
              <p:nvPr>
                <p:custDataLst>
                  <p:tags r:id="rId6"/>
                </p:custDataLst>
              </p:nvPr>
            </p:nvSpPr>
            <p:spPr bwMode="auto">
              <a:xfrm>
                <a:off x="8273899" y="2483465"/>
                <a:ext cx="848322"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2" name="ïṣliḓé"/>
              <p:cNvSpPr/>
              <p:nvPr>
                <p:custDataLst>
                  <p:tags r:id="rId7"/>
                </p:custDataLst>
              </p:nvPr>
            </p:nvSpPr>
            <p:spPr bwMode="auto">
              <a:xfrm>
                <a:off x="8273899" y="2661474"/>
                <a:ext cx="1310032" cy="48675"/>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3" name="íslïḋé"/>
              <p:cNvSpPr/>
              <p:nvPr>
                <p:custDataLst>
                  <p:tags r:id="rId8"/>
                </p:custDataLst>
              </p:nvPr>
            </p:nvSpPr>
            <p:spPr bwMode="auto">
              <a:xfrm>
                <a:off x="8273899" y="2828357"/>
                <a:ext cx="1068053"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4" name="íṧľïḍê"/>
              <p:cNvSpPr/>
              <p:nvPr>
                <p:custDataLst>
                  <p:tags r:id="rId9"/>
                </p:custDataLst>
              </p:nvPr>
            </p:nvSpPr>
            <p:spPr bwMode="auto">
              <a:xfrm>
                <a:off x="8273899" y="2995240"/>
                <a:ext cx="623031"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5" name="iś1iḋè"/>
              <p:cNvSpPr/>
              <p:nvPr>
                <p:custDataLst>
                  <p:tags r:id="rId10"/>
                </p:custDataLst>
              </p:nvPr>
            </p:nvSpPr>
            <p:spPr bwMode="auto">
              <a:xfrm>
                <a:off x="8273899" y="3163515"/>
                <a:ext cx="941499" cy="47284"/>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6" name="isļîḋê"/>
              <p:cNvSpPr/>
              <p:nvPr>
                <p:custDataLst>
                  <p:tags r:id="rId11"/>
                </p:custDataLst>
              </p:nvPr>
            </p:nvSpPr>
            <p:spPr bwMode="auto">
              <a:xfrm>
                <a:off x="7885896" y="2465387"/>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7" name="îṡḻîḍê"/>
              <p:cNvSpPr/>
              <p:nvPr>
                <p:custDataLst>
                  <p:tags r:id="rId12"/>
                </p:custDataLst>
              </p:nvPr>
            </p:nvSpPr>
            <p:spPr bwMode="auto">
              <a:xfrm>
                <a:off x="7885896" y="2633660"/>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8" name="iṥḷïďé"/>
              <p:cNvSpPr/>
              <p:nvPr>
                <p:custDataLst>
                  <p:tags r:id="rId13"/>
                </p:custDataLst>
              </p:nvPr>
            </p:nvSpPr>
            <p:spPr bwMode="auto">
              <a:xfrm>
                <a:off x="7885896" y="2801934"/>
                <a:ext cx="104302" cy="10291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9" name="iSľíḓe"/>
              <p:cNvSpPr/>
              <p:nvPr>
                <p:custDataLst>
                  <p:tags r:id="rId14"/>
                </p:custDataLst>
              </p:nvPr>
            </p:nvSpPr>
            <p:spPr bwMode="auto">
              <a:xfrm>
                <a:off x="7885896" y="296742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0" name="ïšļíḓè"/>
              <p:cNvSpPr/>
              <p:nvPr>
                <p:custDataLst>
                  <p:tags r:id="rId15"/>
                </p:custDataLst>
              </p:nvPr>
            </p:nvSpPr>
            <p:spPr bwMode="auto">
              <a:xfrm>
                <a:off x="7885896" y="3135701"/>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1" name="îṧľïdé"/>
              <p:cNvSpPr/>
              <p:nvPr>
                <p:custDataLst>
                  <p:tags r:id="rId16"/>
                </p:custDataLst>
              </p:nvPr>
            </p:nvSpPr>
            <p:spPr bwMode="auto">
              <a:xfrm>
                <a:off x="10382188" y="2703195"/>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2" name="iŝḻiḍê"/>
              <p:cNvSpPr/>
              <p:nvPr>
                <p:custDataLst>
                  <p:tags r:id="rId17"/>
                </p:custDataLst>
              </p:nvPr>
            </p:nvSpPr>
            <p:spPr bwMode="auto">
              <a:xfrm>
                <a:off x="7273991" y="3516750"/>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13" name="ïŝľîḓê"/>
              <p:cNvSpPr/>
              <p:nvPr>
                <p:custDataLst>
                  <p:tags r:id="rId18"/>
                </p:custDataLst>
              </p:nvPr>
            </p:nvSpPr>
            <p:spPr bwMode="auto">
              <a:xfrm>
                <a:off x="8063904" y="360853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4" name="i$ľîde"/>
              <p:cNvSpPr/>
              <p:nvPr>
                <p:custDataLst>
                  <p:tags r:id="rId19"/>
                </p:custDataLst>
              </p:nvPr>
            </p:nvSpPr>
            <p:spPr bwMode="auto">
              <a:xfrm>
                <a:off x="7885896" y="3608536"/>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15" name="ïṧľîḑè"/>
              <p:cNvSpPr/>
              <p:nvPr>
                <p:custDataLst>
                  <p:tags r:id="rId20"/>
                </p:custDataLst>
              </p:nvPr>
            </p:nvSpPr>
            <p:spPr bwMode="auto">
              <a:xfrm>
                <a:off x="10382188" y="3833828"/>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6" name="ísḷîdé"/>
              <p:cNvSpPr/>
              <p:nvPr>
                <p:custDataLst>
                  <p:tags r:id="rId21"/>
                </p:custDataLst>
              </p:nvPr>
            </p:nvSpPr>
            <p:spPr bwMode="auto">
              <a:xfrm>
                <a:off x="7870598" y="4059121"/>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7" name="íśľiḓe"/>
              <p:cNvSpPr/>
              <p:nvPr>
                <p:custDataLst>
                  <p:tags r:id="rId22"/>
                </p:custDataLst>
              </p:nvPr>
            </p:nvSpPr>
            <p:spPr bwMode="auto">
              <a:xfrm>
                <a:off x="7150219" y="1989770"/>
                <a:ext cx="4259692" cy="179400"/>
              </a:xfrm>
              <a:prstGeom prst="rect">
                <a:avLst/>
              </a:prstGeom>
              <a:solidFill>
                <a:schemeClr val="accent1"/>
              </a:solidFill>
              <a:ln w="0">
                <a:noFill/>
                <a:miter lim="800000"/>
              </a:ln>
            </p:spPr>
            <p:txBody>
              <a:bodyPr vert="horz" wrap="square" lIns="91440" tIns="45720" rIns="91440" bIns="45720" numCol="1" anchor="t" anchorCtr="0" compatLnSpc="1"/>
              <a:lstStyle/>
              <a:p>
                <a:endParaRPr lang="zh-CN" altLang="en-US" dirty="0"/>
              </a:p>
            </p:txBody>
          </p:sp>
          <p:sp>
            <p:nvSpPr>
              <p:cNvPr id="318" name="îšļîḑê"/>
              <p:cNvSpPr/>
              <p:nvPr>
                <p:custDataLst>
                  <p:tags r:id="rId23"/>
                </p:custDataLst>
              </p:nvPr>
            </p:nvSpPr>
            <p:spPr bwMode="auto">
              <a:xfrm>
                <a:off x="7251740"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19" name="îṡ1îḋè"/>
              <p:cNvSpPr/>
              <p:nvPr>
                <p:custDataLst>
                  <p:tags r:id="rId24"/>
                </p:custDataLst>
              </p:nvPr>
            </p:nvSpPr>
            <p:spPr bwMode="auto">
              <a:xfrm>
                <a:off x="7378293"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20" name="iSļíďè"/>
              <p:cNvSpPr/>
              <p:nvPr>
                <p:custDataLst>
                  <p:tags r:id="rId25"/>
                </p:custDataLst>
              </p:nvPr>
            </p:nvSpPr>
            <p:spPr bwMode="auto">
              <a:xfrm>
                <a:off x="7506236"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grpSp>
        <p:grpSp>
          <p:nvGrpSpPr>
            <p:cNvPr id="321" name="iṥ1íḓè"/>
            <p:cNvGrpSpPr/>
            <p:nvPr/>
          </p:nvGrpSpPr>
          <p:grpSpPr>
            <a:xfrm>
              <a:off x="7551669" y="1291007"/>
              <a:ext cx="1439536" cy="898086"/>
              <a:chOff x="7551669" y="1291007"/>
              <a:chExt cx="1439536" cy="898086"/>
            </a:xfrm>
          </p:grpSpPr>
          <p:sp>
            <p:nvSpPr>
              <p:cNvPr id="322" name="i$ḷïḋè"/>
              <p:cNvSpPr/>
              <p:nvPr>
                <p:custDataLst>
                  <p:tags r:id="rId26"/>
                </p:custDataLst>
              </p:nvPr>
            </p:nvSpPr>
            <p:spPr>
              <a:xfrm>
                <a:off x="7737785" y="1555612"/>
                <a:ext cx="1151863" cy="633481"/>
              </a:xfrm>
              <a:custGeom>
                <a:avLst/>
                <a:gdLst>
                  <a:gd name="connsiteX0" fmla="*/ 1070811 w 1151863"/>
                  <a:gd name="connsiteY0" fmla="*/ 504 h 633481"/>
                  <a:gd name="connsiteX1" fmla="*/ 93546 w 1151863"/>
                  <a:gd name="connsiteY1" fmla="*/ 504 h 633481"/>
                  <a:gd name="connsiteX2" fmla="*/ -371 w 1151863"/>
                  <a:gd name="connsiteY2" fmla="*/ 95745 h 633481"/>
                  <a:gd name="connsiteX3" fmla="*/ -371 w 1151863"/>
                  <a:gd name="connsiteY3" fmla="*/ 95754 h 633481"/>
                  <a:gd name="connsiteX4" fmla="*/ -371 w 1151863"/>
                  <a:gd name="connsiteY4" fmla="*/ 616391 h 633481"/>
                  <a:gd name="connsiteX5" fmla="*/ 16708 w 1151863"/>
                  <a:gd name="connsiteY5" fmla="*/ 633984 h 633481"/>
                  <a:gd name="connsiteX6" fmla="*/ 29538 w 1151863"/>
                  <a:gd name="connsiteY6" fmla="*/ 628583 h 633481"/>
                  <a:gd name="connsiteX7" fmla="*/ 122692 w 1151863"/>
                  <a:gd name="connsiteY7" fmla="*/ 530666 h 633481"/>
                  <a:gd name="connsiteX8" fmla="*/ 154411 w 1151863"/>
                  <a:gd name="connsiteY8" fmla="*/ 517045 h 633481"/>
                  <a:gd name="connsiteX9" fmla="*/ 1070335 w 1151863"/>
                  <a:gd name="connsiteY9" fmla="*/ 515997 h 633481"/>
                  <a:gd name="connsiteX10" fmla="*/ 1151487 w 1151863"/>
                  <a:gd name="connsiteY10" fmla="*/ 433892 h 633481"/>
                  <a:gd name="connsiteX11" fmla="*/ 1151487 w 1151863"/>
                  <a:gd name="connsiteY11" fmla="*/ 433892 h 633481"/>
                  <a:gd name="connsiteX12" fmla="*/ 1151487 w 1151863"/>
                  <a:gd name="connsiteY12" fmla="*/ 82800 h 633481"/>
                  <a:gd name="connsiteX13" fmla="*/ 1070811 w 1151863"/>
                  <a:gd name="connsiteY13" fmla="*/ 504 h 63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63" h="633481">
                    <a:moveTo>
                      <a:pt x="1070811" y="504"/>
                    </a:moveTo>
                    <a:lnTo>
                      <a:pt x="93546" y="504"/>
                    </a:lnTo>
                    <a:cubicBezTo>
                      <a:pt x="41311" y="866"/>
                      <a:pt x="-742" y="43510"/>
                      <a:pt x="-371" y="95745"/>
                    </a:cubicBezTo>
                    <a:cubicBezTo>
                      <a:pt x="-371" y="95754"/>
                      <a:pt x="-371" y="95754"/>
                      <a:pt x="-371" y="95754"/>
                    </a:cubicBezTo>
                    <a:lnTo>
                      <a:pt x="-371" y="616391"/>
                    </a:lnTo>
                    <a:cubicBezTo>
                      <a:pt x="-514" y="625963"/>
                      <a:pt x="7135" y="633841"/>
                      <a:pt x="16708" y="633984"/>
                    </a:cubicBezTo>
                    <a:cubicBezTo>
                      <a:pt x="21546" y="634060"/>
                      <a:pt x="26204" y="632098"/>
                      <a:pt x="29538" y="628583"/>
                    </a:cubicBezTo>
                    <a:lnTo>
                      <a:pt x="122692" y="530666"/>
                    </a:lnTo>
                    <a:cubicBezTo>
                      <a:pt x="130979" y="522017"/>
                      <a:pt x="142428" y="517102"/>
                      <a:pt x="154411" y="517045"/>
                    </a:cubicBezTo>
                    <a:lnTo>
                      <a:pt x="1070335" y="515997"/>
                    </a:lnTo>
                    <a:cubicBezTo>
                      <a:pt x="1115417" y="515731"/>
                      <a:pt x="1151754" y="478974"/>
                      <a:pt x="1151487" y="433892"/>
                    </a:cubicBezTo>
                    <a:cubicBezTo>
                      <a:pt x="1151487" y="433892"/>
                      <a:pt x="1151487" y="433892"/>
                      <a:pt x="1151487" y="433892"/>
                    </a:cubicBezTo>
                    <a:lnTo>
                      <a:pt x="1151487" y="82800"/>
                    </a:lnTo>
                    <a:cubicBezTo>
                      <a:pt x="1151859" y="37823"/>
                      <a:pt x="1115779" y="1028"/>
                      <a:pt x="1070811" y="504"/>
                    </a:cubicBezTo>
                    <a:close/>
                  </a:path>
                </a:pathLst>
              </a:custGeom>
              <a:solidFill>
                <a:schemeClr val="accent2"/>
              </a:solidFill>
              <a:ln w="9525" cap="flat">
                <a:noFill/>
                <a:prstDash val="solid"/>
                <a:miter/>
              </a:ln>
            </p:spPr>
            <p:txBody>
              <a:bodyPr rtlCol="0" anchor="ctr"/>
              <a:lstStyle/>
              <a:p>
                <a:endParaRPr lang="zh-CN" altLang="en-US"/>
              </a:p>
            </p:txBody>
          </p:sp>
          <p:sp>
            <p:nvSpPr>
              <p:cNvPr id="323" name="îşľiďè"/>
              <p:cNvSpPr/>
              <p:nvPr>
                <p:custDataLst>
                  <p:tags r:id="rId27"/>
                </p:custDataLst>
              </p:nvPr>
            </p:nvSpPr>
            <p:spPr>
              <a:xfrm>
                <a:off x="7976960" y="1731444"/>
                <a:ext cx="435101" cy="19050"/>
              </a:xfrm>
              <a:custGeom>
                <a:avLst/>
                <a:gdLst>
                  <a:gd name="connsiteX0" fmla="*/ 425204 w 435101"/>
                  <a:gd name="connsiteY0" fmla="*/ 19554 h 19050"/>
                  <a:gd name="connsiteX1" fmla="*/ 9152 w 435101"/>
                  <a:gd name="connsiteY1" fmla="*/ 19554 h 19050"/>
                  <a:gd name="connsiteX2" fmla="*/ -373 w 435101"/>
                  <a:gd name="connsiteY2" fmla="*/ 10029 h 19050"/>
                  <a:gd name="connsiteX3" fmla="*/ 9152 w 435101"/>
                  <a:gd name="connsiteY3" fmla="*/ 504 h 19050"/>
                  <a:gd name="connsiteX4" fmla="*/ 425204 w 435101"/>
                  <a:gd name="connsiteY4" fmla="*/ 504 h 19050"/>
                  <a:gd name="connsiteX5" fmla="*/ 434729 w 435101"/>
                  <a:gd name="connsiteY5" fmla="*/ 10029 h 19050"/>
                  <a:gd name="connsiteX6" fmla="*/ 425204 w 435101"/>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1" h="19050">
                    <a:moveTo>
                      <a:pt x="425204" y="19554"/>
                    </a:moveTo>
                    <a:lnTo>
                      <a:pt x="9152" y="19554"/>
                    </a:lnTo>
                    <a:cubicBezTo>
                      <a:pt x="3894" y="19554"/>
                      <a:pt x="-373" y="15287"/>
                      <a:pt x="-373" y="10029"/>
                    </a:cubicBezTo>
                    <a:cubicBezTo>
                      <a:pt x="-373" y="4771"/>
                      <a:pt x="3894" y="504"/>
                      <a:pt x="9152" y="504"/>
                    </a:cubicBezTo>
                    <a:lnTo>
                      <a:pt x="425204" y="504"/>
                    </a:lnTo>
                    <a:cubicBezTo>
                      <a:pt x="430462" y="504"/>
                      <a:pt x="434729" y="4771"/>
                      <a:pt x="434729" y="10029"/>
                    </a:cubicBezTo>
                    <a:cubicBezTo>
                      <a:pt x="434729" y="15287"/>
                      <a:pt x="430462" y="19554"/>
                      <a:pt x="425204" y="19554"/>
                    </a:cubicBezTo>
                    <a:close/>
                  </a:path>
                </a:pathLst>
              </a:custGeom>
              <a:solidFill>
                <a:srgbClr val="FFFFFF"/>
              </a:solidFill>
              <a:ln w="9525" cap="flat">
                <a:noFill/>
                <a:prstDash val="solid"/>
                <a:miter/>
              </a:ln>
            </p:spPr>
            <p:txBody>
              <a:bodyPr rtlCol="0" anchor="ctr"/>
              <a:lstStyle/>
              <a:p>
                <a:endParaRPr lang="zh-CN" altLang="en-US"/>
              </a:p>
            </p:txBody>
          </p:sp>
          <p:sp>
            <p:nvSpPr>
              <p:cNvPr id="324" name="íślíďe"/>
              <p:cNvSpPr/>
              <p:nvPr>
                <p:custDataLst>
                  <p:tags r:id="rId28"/>
                </p:custDataLst>
              </p:nvPr>
            </p:nvSpPr>
            <p:spPr>
              <a:xfrm>
                <a:off x="8435970" y="1731444"/>
                <a:ext cx="250412" cy="19050"/>
              </a:xfrm>
              <a:custGeom>
                <a:avLst/>
                <a:gdLst>
                  <a:gd name="connsiteX0" fmla="*/ 240514 w 250412"/>
                  <a:gd name="connsiteY0" fmla="*/ 19554 h 19050"/>
                  <a:gd name="connsiteX1" fmla="*/ 9152 w 250412"/>
                  <a:gd name="connsiteY1" fmla="*/ 19554 h 19050"/>
                  <a:gd name="connsiteX2" fmla="*/ -373 w 250412"/>
                  <a:gd name="connsiteY2" fmla="*/ 10029 h 19050"/>
                  <a:gd name="connsiteX3" fmla="*/ 9152 w 250412"/>
                  <a:gd name="connsiteY3" fmla="*/ 504 h 19050"/>
                  <a:gd name="connsiteX4" fmla="*/ 240514 w 250412"/>
                  <a:gd name="connsiteY4" fmla="*/ 504 h 19050"/>
                  <a:gd name="connsiteX5" fmla="*/ 250039 w 250412"/>
                  <a:gd name="connsiteY5" fmla="*/ 10029 h 19050"/>
                  <a:gd name="connsiteX6" fmla="*/ 240514 w 250412"/>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2" h="19050">
                    <a:moveTo>
                      <a:pt x="240514" y="19554"/>
                    </a:moveTo>
                    <a:lnTo>
                      <a:pt x="9152" y="19554"/>
                    </a:lnTo>
                    <a:cubicBezTo>
                      <a:pt x="3894" y="19554"/>
                      <a:pt x="-373" y="15287"/>
                      <a:pt x="-373" y="10029"/>
                    </a:cubicBezTo>
                    <a:cubicBezTo>
                      <a:pt x="-373" y="4771"/>
                      <a:pt x="3894" y="504"/>
                      <a:pt x="9152" y="504"/>
                    </a:cubicBezTo>
                    <a:lnTo>
                      <a:pt x="240514" y="504"/>
                    </a:lnTo>
                    <a:cubicBezTo>
                      <a:pt x="245772" y="504"/>
                      <a:pt x="250039" y="4771"/>
                      <a:pt x="250039" y="10029"/>
                    </a:cubicBezTo>
                    <a:cubicBezTo>
                      <a:pt x="250039" y="15287"/>
                      <a:pt x="245772" y="19554"/>
                      <a:pt x="240514" y="19554"/>
                    </a:cubicBezTo>
                    <a:close/>
                  </a:path>
                </a:pathLst>
              </a:custGeom>
              <a:solidFill>
                <a:srgbClr val="FFFFFF"/>
              </a:solidFill>
              <a:ln w="9525" cap="flat">
                <a:noFill/>
                <a:prstDash val="solid"/>
                <a:miter/>
              </a:ln>
            </p:spPr>
            <p:txBody>
              <a:bodyPr rtlCol="0" anchor="ctr"/>
              <a:lstStyle/>
              <a:p>
                <a:endParaRPr lang="zh-CN" altLang="en-US"/>
              </a:p>
            </p:txBody>
          </p:sp>
          <p:sp>
            <p:nvSpPr>
              <p:cNvPr id="325" name="íšḷiḑe"/>
              <p:cNvSpPr/>
              <p:nvPr>
                <p:custDataLst>
                  <p:tags r:id="rId29"/>
                </p:custDataLst>
              </p:nvPr>
            </p:nvSpPr>
            <p:spPr>
              <a:xfrm>
                <a:off x="7976960" y="1815930"/>
                <a:ext cx="267557" cy="19050"/>
              </a:xfrm>
              <a:custGeom>
                <a:avLst/>
                <a:gdLst>
                  <a:gd name="connsiteX0" fmla="*/ 257659 w 267557"/>
                  <a:gd name="connsiteY0" fmla="*/ 19554 h 19050"/>
                  <a:gd name="connsiteX1" fmla="*/ 9152 w 267557"/>
                  <a:gd name="connsiteY1" fmla="*/ 19554 h 19050"/>
                  <a:gd name="connsiteX2" fmla="*/ -373 w 267557"/>
                  <a:gd name="connsiteY2" fmla="*/ 10029 h 19050"/>
                  <a:gd name="connsiteX3" fmla="*/ 9152 w 267557"/>
                  <a:gd name="connsiteY3" fmla="*/ 504 h 19050"/>
                  <a:gd name="connsiteX4" fmla="*/ 257659 w 267557"/>
                  <a:gd name="connsiteY4" fmla="*/ 504 h 19050"/>
                  <a:gd name="connsiteX5" fmla="*/ 267184 w 267557"/>
                  <a:gd name="connsiteY5" fmla="*/ 10029 h 19050"/>
                  <a:gd name="connsiteX6" fmla="*/ 257659 w 267557"/>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7" h="19050">
                    <a:moveTo>
                      <a:pt x="257659" y="19554"/>
                    </a:moveTo>
                    <a:lnTo>
                      <a:pt x="9152" y="19554"/>
                    </a:lnTo>
                    <a:cubicBezTo>
                      <a:pt x="3894" y="19554"/>
                      <a:pt x="-373" y="15287"/>
                      <a:pt x="-373" y="10029"/>
                    </a:cubicBezTo>
                    <a:cubicBezTo>
                      <a:pt x="-373" y="4771"/>
                      <a:pt x="3894" y="504"/>
                      <a:pt x="9152" y="504"/>
                    </a:cubicBezTo>
                    <a:lnTo>
                      <a:pt x="257659" y="504"/>
                    </a:lnTo>
                    <a:cubicBezTo>
                      <a:pt x="262917" y="504"/>
                      <a:pt x="267184" y="4771"/>
                      <a:pt x="267184" y="10029"/>
                    </a:cubicBezTo>
                    <a:cubicBezTo>
                      <a:pt x="267184" y="15287"/>
                      <a:pt x="262917" y="19554"/>
                      <a:pt x="257659" y="19554"/>
                    </a:cubicBezTo>
                    <a:close/>
                  </a:path>
                </a:pathLst>
              </a:custGeom>
              <a:solidFill>
                <a:srgbClr val="FFFFFF"/>
              </a:solidFill>
              <a:ln w="9525" cap="flat">
                <a:noFill/>
                <a:prstDash val="solid"/>
                <a:miter/>
              </a:ln>
            </p:spPr>
            <p:txBody>
              <a:bodyPr rtlCol="0" anchor="ctr"/>
              <a:lstStyle/>
              <a:p>
                <a:endParaRPr lang="zh-CN" altLang="en-US"/>
              </a:p>
            </p:txBody>
          </p:sp>
          <p:sp>
            <p:nvSpPr>
              <p:cNvPr id="326" name="ïsliďe"/>
              <p:cNvSpPr/>
              <p:nvPr>
                <p:custDataLst>
                  <p:tags r:id="rId30"/>
                </p:custDataLst>
              </p:nvPr>
            </p:nvSpPr>
            <p:spPr>
              <a:xfrm>
                <a:off x="8285094" y="1815930"/>
                <a:ext cx="393477" cy="19050"/>
              </a:xfrm>
              <a:custGeom>
                <a:avLst/>
                <a:gdLst>
                  <a:gd name="connsiteX0" fmla="*/ 383294 w 393477"/>
                  <a:gd name="connsiteY0" fmla="*/ 19554 h 19050"/>
                  <a:gd name="connsiteX1" fmla="*/ 9152 w 393477"/>
                  <a:gd name="connsiteY1" fmla="*/ 19554 h 19050"/>
                  <a:gd name="connsiteX2" fmla="*/ -373 w 393477"/>
                  <a:gd name="connsiteY2" fmla="*/ 10029 h 19050"/>
                  <a:gd name="connsiteX3" fmla="*/ 9152 w 393477"/>
                  <a:gd name="connsiteY3" fmla="*/ 504 h 19050"/>
                  <a:gd name="connsiteX4" fmla="*/ 383580 w 393477"/>
                  <a:gd name="connsiteY4" fmla="*/ 504 h 19050"/>
                  <a:gd name="connsiteX5" fmla="*/ 393105 w 393477"/>
                  <a:gd name="connsiteY5" fmla="*/ 10029 h 19050"/>
                  <a:gd name="connsiteX6" fmla="*/ 383580 w 393477"/>
                  <a:gd name="connsiteY6" fmla="*/ 19554 h 19050"/>
                  <a:gd name="connsiteX7" fmla="*/ 383294 w 393477"/>
                  <a:gd name="connsiteY7"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7" h="19050">
                    <a:moveTo>
                      <a:pt x="383294" y="19554"/>
                    </a:moveTo>
                    <a:lnTo>
                      <a:pt x="9152" y="19554"/>
                    </a:lnTo>
                    <a:cubicBezTo>
                      <a:pt x="3894" y="19554"/>
                      <a:pt x="-373" y="15287"/>
                      <a:pt x="-373" y="10029"/>
                    </a:cubicBezTo>
                    <a:cubicBezTo>
                      <a:pt x="-373" y="4771"/>
                      <a:pt x="3894" y="504"/>
                      <a:pt x="9152" y="504"/>
                    </a:cubicBezTo>
                    <a:lnTo>
                      <a:pt x="383580" y="504"/>
                    </a:lnTo>
                    <a:cubicBezTo>
                      <a:pt x="388838" y="504"/>
                      <a:pt x="393105" y="4771"/>
                      <a:pt x="393105" y="10029"/>
                    </a:cubicBezTo>
                    <a:cubicBezTo>
                      <a:pt x="393105" y="15287"/>
                      <a:pt x="388847" y="19554"/>
                      <a:pt x="383580" y="19554"/>
                    </a:cubicBezTo>
                    <a:cubicBezTo>
                      <a:pt x="383484" y="19554"/>
                      <a:pt x="383389" y="19554"/>
                      <a:pt x="383294" y="19554"/>
                    </a:cubicBezTo>
                    <a:close/>
                  </a:path>
                </a:pathLst>
              </a:custGeom>
              <a:solidFill>
                <a:srgbClr val="FFFFFF"/>
              </a:solidFill>
              <a:ln w="9525" cap="flat">
                <a:noFill/>
                <a:prstDash val="solid"/>
                <a:miter/>
              </a:ln>
            </p:spPr>
            <p:txBody>
              <a:bodyPr rtlCol="0" anchor="ctr"/>
              <a:lstStyle/>
              <a:p>
                <a:endParaRPr lang="zh-CN" altLang="en-US"/>
              </a:p>
            </p:txBody>
          </p:sp>
          <p:sp>
            <p:nvSpPr>
              <p:cNvPr id="327" name="i$1íḑè"/>
              <p:cNvSpPr/>
              <p:nvPr>
                <p:custDataLst>
                  <p:tags r:id="rId31"/>
                </p:custDataLst>
              </p:nvPr>
            </p:nvSpPr>
            <p:spPr>
              <a:xfrm>
                <a:off x="7976960" y="1900512"/>
                <a:ext cx="414908" cy="19050"/>
              </a:xfrm>
              <a:custGeom>
                <a:avLst/>
                <a:gdLst>
                  <a:gd name="connsiteX0" fmla="*/ 405011 w 414908"/>
                  <a:gd name="connsiteY0" fmla="*/ 19554 h 19050"/>
                  <a:gd name="connsiteX1" fmla="*/ 9152 w 414908"/>
                  <a:gd name="connsiteY1" fmla="*/ 19554 h 19050"/>
                  <a:gd name="connsiteX2" fmla="*/ -373 w 414908"/>
                  <a:gd name="connsiteY2" fmla="*/ 10029 h 19050"/>
                  <a:gd name="connsiteX3" fmla="*/ 9152 w 414908"/>
                  <a:gd name="connsiteY3" fmla="*/ 504 h 19050"/>
                  <a:gd name="connsiteX4" fmla="*/ 405011 w 414908"/>
                  <a:gd name="connsiteY4" fmla="*/ 504 h 19050"/>
                  <a:gd name="connsiteX5" fmla="*/ 414536 w 414908"/>
                  <a:gd name="connsiteY5" fmla="*/ 10029 h 19050"/>
                  <a:gd name="connsiteX6" fmla="*/ 405011 w 414908"/>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08" h="19050">
                    <a:moveTo>
                      <a:pt x="405011" y="19554"/>
                    </a:moveTo>
                    <a:lnTo>
                      <a:pt x="9152" y="19554"/>
                    </a:lnTo>
                    <a:cubicBezTo>
                      <a:pt x="3894" y="19554"/>
                      <a:pt x="-373" y="15287"/>
                      <a:pt x="-373" y="10029"/>
                    </a:cubicBezTo>
                    <a:cubicBezTo>
                      <a:pt x="-373" y="4771"/>
                      <a:pt x="3894" y="504"/>
                      <a:pt x="9152" y="504"/>
                    </a:cubicBezTo>
                    <a:lnTo>
                      <a:pt x="405011" y="504"/>
                    </a:lnTo>
                    <a:cubicBezTo>
                      <a:pt x="410269" y="504"/>
                      <a:pt x="414536" y="4771"/>
                      <a:pt x="414536" y="10029"/>
                    </a:cubicBezTo>
                    <a:cubicBezTo>
                      <a:pt x="414536" y="15287"/>
                      <a:pt x="410269" y="19554"/>
                      <a:pt x="405011" y="19554"/>
                    </a:cubicBezTo>
                    <a:close/>
                  </a:path>
                </a:pathLst>
              </a:custGeom>
              <a:solidFill>
                <a:srgbClr val="FFFFFF"/>
              </a:solidFill>
              <a:ln w="9525" cap="flat">
                <a:noFill/>
                <a:prstDash val="solid"/>
                <a:miter/>
              </a:ln>
            </p:spPr>
            <p:txBody>
              <a:bodyPr rtlCol="0" anchor="ctr"/>
              <a:lstStyle/>
              <a:p>
                <a:endParaRPr lang="zh-CN" altLang="en-US"/>
              </a:p>
            </p:txBody>
          </p:sp>
          <p:sp>
            <p:nvSpPr>
              <p:cNvPr id="328" name="íŝlîdè"/>
              <p:cNvSpPr/>
              <p:nvPr>
                <p:custDataLst>
                  <p:tags r:id="rId32"/>
                </p:custDataLst>
              </p:nvPr>
            </p:nvSpPr>
            <p:spPr>
              <a:xfrm>
                <a:off x="7551669" y="1291007"/>
                <a:ext cx="398049" cy="402006"/>
              </a:xfrm>
              <a:custGeom>
                <a:avLst/>
                <a:gdLst>
                  <a:gd name="connsiteX0" fmla="*/ 57825 w 398049"/>
                  <a:gd name="connsiteY0" fmla="*/ 328450 h 402006"/>
                  <a:gd name="connsiteX1" fmla="*/ 298426 w 398049"/>
                  <a:gd name="connsiteY1" fmla="*/ 328450 h 402006"/>
                  <a:gd name="connsiteX2" fmla="*/ 318810 w 398049"/>
                  <a:gd name="connsiteY2" fmla="*/ 337118 h 402006"/>
                  <a:gd name="connsiteX3" fmla="*/ 378627 w 398049"/>
                  <a:gd name="connsiteY3" fmla="*/ 399221 h 402006"/>
                  <a:gd name="connsiteX4" fmla="*/ 394391 w 398049"/>
                  <a:gd name="connsiteY4" fmla="*/ 399278 h 402006"/>
                  <a:gd name="connsiteX5" fmla="*/ 397677 w 398049"/>
                  <a:gd name="connsiteY5" fmla="*/ 391506 h 402006"/>
                  <a:gd name="connsiteX6" fmla="*/ 397677 w 398049"/>
                  <a:gd name="connsiteY6" fmla="*/ 60798 h 402006"/>
                  <a:gd name="connsiteX7" fmla="*/ 337384 w 398049"/>
                  <a:gd name="connsiteY7" fmla="*/ 504 h 402006"/>
                  <a:gd name="connsiteX8" fmla="*/ 337289 w 398049"/>
                  <a:gd name="connsiteY8" fmla="*/ 504 h 402006"/>
                  <a:gd name="connsiteX9" fmla="*/ 48300 w 398049"/>
                  <a:gd name="connsiteY9" fmla="*/ 504 h 402006"/>
                  <a:gd name="connsiteX10" fmla="*/ -373 w 398049"/>
                  <a:gd name="connsiteY10" fmla="*/ 49749 h 402006"/>
                  <a:gd name="connsiteX11" fmla="*/ -373 w 398049"/>
                  <a:gd name="connsiteY11" fmla="*/ 269967 h 402006"/>
                  <a:gd name="connsiteX12" fmla="*/ 57825 w 398049"/>
                  <a:gd name="connsiteY12" fmla="*/ 328450 h 4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049" h="402006">
                    <a:moveTo>
                      <a:pt x="57825" y="328450"/>
                    </a:moveTo>
                    <a:lnTo>
                      <a:pt x="298426" y="328450"/>
                    </a:lnTo>
                    <a:cubicBezTo>
                      <a:pt x="306113" y="328479"/>
                      <a:pt x="313457" y="331603"/>
                      <a:pt x="318810" y="337118"/>
                    </a:cubicBezTo>
                    <a:lnTo>
                      <a:pt x="378627" y="399221"/>
                    </a:lnTo>
                    <a:cubicBezTo>
                      <a:pt x="382961" y="403583"/>
                      <a:pt x="390019" y="403612"/>
                      <a:pt x="394391" y="399278"/>
                    </a:cubicBezTo>
                    <a:cubicBezTo>
                      <a:pt x="396458" y="397211"/>
                      <a:pt x="397639" y="394430"/>
                      <a:pt x="397677" y="391506"/>
                    </a:cubicBezTo>
                    <a:lnTo>
                      <a:pt x="397677" y="60798"/>
                    </a:lnTo>
                    <a:cubicBezTo>
                      <a:pt x="397677" y="27498"/>
                      <a:pt x="370683" y="504"/>
                      <a:pt x="337384" y="504"/>
                    </a:cubicBezTo>
                    <a:cubicBezTo>
                      <a:pt x="337355" y="504"/>
                      <a:pt x="337317" y="504"/>
                      <a:pt x="337289" y="504"/>
                    </a:cubicBezTo>
                    <a:lnTo>
                      <a:pt x="48300" y="504"/>
                    </a:lnTo>
                    <a:cubicBezTo>
                      <a:pt x="21306" y="761"/>
                      <a:pt x="-430" y="22755"/>
                      <a:pt x="-373" y="49749"/>
                    </a:cubicBezTo>
                    <a:lnTo>
                      <a:pt x="-373" y="269967"/>
                    </a:lnTo>
                    <a:cubicBezTo>
                      <a:pt x="-268" y="302113"/>
                      <a:pt x="25678" y="328193"/>
                      <a:pt x="57825" y="328450"/>
                    </a:cubicBezTo>
                    <a:close/>
                  </a:path>
                </a:pathLst>
              </a:custGeom>
              <a:solidFill>
                <a:schemeClr val="accent3"/>
              </a:solidFill>
              <a:ln w="9525" cap="flat">
                <a:noFill/>
                <a:prstDash val="solid"/>
                <a:miter/>
              </a:ln>
            </p:spPr>
            <p:txBody>
              <a:bodyPr rtlCol="0" anchor="ctr"/>
              <a:lstStyle/>
              <a:p>
                <a:endParaRPr lang="zh-CN" altLang="en-US"/>
              </a:p>
            </p:txBody>
          </p:sp>
          <p:sp>
            <p:nvSpPr>
              <p:cNvPr id="329" name="iš1íḓé"/>
              <p:cNvSpPr/>
              <p:nvPr>
                <p:custDataLst>
                  <p:tags r:id="rId33"/>
                </p:custDataLst>
              </p:nvPr>
            </p:nvSpPr>
            <p:spPr>
              <a:xfrm>
                <a:off x="7822941"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0" name="iŝļïdê"/>
              <p:cNvSpPr/>
              <p:nvPr>
                <p:custDataLst>
                  <p:tags r:id="rId34"/>
                </p:custDataLst>
              </p:nvPr>
            </p:nvSpPr>
            <p:spPr>
              <a:xfrm>
                <a:off x="772645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1" name="íšḷîďe"/>
              <p:cNvSpPr/>
              <p:nvPr>
                <p:custDataLst>
                  <p:tags r:id="rId35"/>
                </p:custDataLst>
              </p:nvPr>
            </p:nvSpPr>
            <p:spPr>
              <a:xfrm>
                <a:off x="762758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2" name="iṩ1ídé"/>
              <p:cNvSpPr/>
              <p:nvPr>
                <p:custDataLst>
                  <p:tags r:id="rId36"/>
                </p:custDataLst>
              </p:nvPr>
            </p:nvSpPr>
            <p:spPr>
              <a:xfrm rot="18900000">
                <a:off x="8733649" y="1476751"/>
                <a:ext cx="257556" cy="257556"/>
              </a:xfrm>
              <a:custGeom>
                <a:avLst/>
                <a:gdLst>
                  <a:gd name="connsiteX0" fmla="*/ 257183 w 257556"/>
                  <a:gd name="connsiteY0" fmla="*/ 129282 h 257556"/>
                  <a:gd name="connsiteX1" fmla="*/ 128405 w 257556"/>
                  <a:gd name="connsiteY1" fmla="*/ 258060 h 257556"/>
                  <a:gd name="connsiteX2" fmla="*/ -373 w 257556"/>
                  <a:gd name="connsiteY2" fmla="*/ 129282 h 257556"/>
                  <a:gd name="connsiteX3" fmla="*/ 128405 w 257556"/>
                  <a:gd name="connsiteY3" fmla="*/ 504 h 257556"/>
                  <a:gd name="connsiteX4" fmla="*/ 257183 w 257556"/>
                  <a:gd name="connsiteY4" fmla="*/ 129282 h 2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6" h="257556">
                    <a:moveTo>
                      <a:pt x="257183" y="129282"/>
                    </a:moveTo>
                    <a:cubicBezTo>
                      <a:pt x="257183" y="200404"/>
                      <a:pt x="199527" y="258060"/>
                      <a:pt x="128405" y="258060"/>
                    </a:cubicBezTo>
                    <a:cubicBezTo>
                      <a:pt x="57283" y="258060"/>
                      <a:pt x="-373" y="200404"/>
                      <a:pt x="-373" y="129282"/>
                    </a:cubicBezTo>
                    <a:cubicBezTo>
                      <a:pt x="-373" y="58160"/>
                      <a:pt x="57283" y="504"/>
                      <a:pt x="128405" y="504"/>
                    </a:cubicBezTo>
                    <a:cubicBezTo>
                      <a:pt x="199527" y="504"/>
                      <a:pt x="257183" y="58160"/>
                      <a:pt x="257183" y="129282"/>
                    </a:cubicBezTo>
                    <a:close/>
                  </a:path>
                </a:pathLst>
              </a:custGeom>
              <a:solidFill>
                <a:schemeClr val="accent3"/>
              </a:solidFill>
              <a:ln w="9525" cap="flat">
                <a:noFill/>
                <a:prstDash val="solid"/>
                <a:miter/>
              </a:ln>
            </p:spPr>
            <p:txBody>
              <a:bodyPr rtlCol="0" anchor="ctr"/>
              <a:lstStyle/>
              <a:p>
                <a:endParaRPr lang="zh-CN" altLang="en-US"/>
              </a:p>
            </p:txBody>
          </p:sp>
          <p:sp>
            <p:nvSpPr>
              <p:cNvPr id="333" name="isḷïḋè"/>
              <p:cNvSpPr/>
              <p:nvPr>
                <p:custDataLst>
                  <p:tags r:id="rId37"/>
                </p:custDataLst>
              </p:nvPr>
            </p:nvSpPr>
            <p:spPr>
              <a:xfrm>
                <a:off x="8841449" y="1539324"/>
                <a:ext cx="35718" cy="126301"/>
              </a:xfrm>
              <a:custGeom>
                <a:avLst/>
                <a:gdLst>
                  <a:gd name="connsiteX0" fmla="*/ 35346 w 35718"/>
                  <a:gd name="connsiteY0" fmla="*/ 126806 h 126301"/>
                  <a:gd name="connsiteX1" fmla="*/ 17629 w 35718"/>
                  <a:gd name="connsiteY1" fmla="*/ 126806 h 126301"/>
                  <a:gd name="connsiteX2" fmla="*/ 17629 w 35718"/>
                  <a:gd name="connsiteY2" fmla="*/ 19840 h 126301"/>
                  <a:gd name="connsiteX3" fmla="*/ -373 w 35718"/>
                  <a:gd name="connsiteY3" fmla="*/ 30889 h 126301"/>
                  <a:gd name="connsiteX4" fmla="*/ -373 w 35718"/>
                  <a:gd name="connsiteY4" fmla="*/ 12506 h 126301"/>
                  <a:gd name="connsiteX5" fmla="*/ 17629 w 35718"/>
                  <a:gd name="connsiteY5" fmla="*/ 504 h 126301"/>
                  <a:gd name="connsiteX6" fmla="*/ 35346 w 35718"/>
                  <a:gd name="connsiteY6" fmla="*/ 504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8" h="126301">
                    <a:moveTo>
                      <a:pt x="35346" y="126806"/>
                    </a:moveTo>
                    <a:lnTo>
                      <a:pt x="17629" y="126806"/>
                    </a:lnTo>
                    <a:lnTo>
                      <a:pt x="17629" y="19840"/>
                    </a:lnTo>
                    <a:lnTo>
                      <a:pt x="-373" y="30889"/>
                    </a:lnTo>
                    <a:lnTo>
                      <a:pt x="-373" y="12506"/>
                    </a:lnTo>
                    <a:lnTo>
                      <a:pt x="17629" y="504"/>
                    </a:lnTo>
                    <a:lnTo>
                      <a:pt x="35346" y="504"/>
                    </a:lnTo>
                    <a:close/>
                  </a:path>
                </a:pathLst>
              </a:custGeom>
              <a:solidFill>
                <a:srgbClr val="FFFFFF"/>
              </a:solidFill>
              <a:ln w="9525" cap="flat">
                <a:noFill/>
                <a:prstDash val="solid"/>
                <a:miter/>
              </a:ln>
            </p:spPr>
            <p:txBody>
              <a:bodyPr rtlCol="0" anchor="ctr"/>
              <a:lstStyle/>
              <a:p>
                <a:endParaRPr lang="zh-CN" altLang="en-US"/>
              </a:p>
            </p:txBody>
          </p:sp>
        </p:grpSp>
        <p:sp>
          <p:nvSpPr>
            <p:cNvPr id="334" name="iṣḻíḋé"/>
            <p:cNvSpPr/>
            <p:nvPr>
              <p:custDataLst>
                <p:tags r:id="rId38"/>
              </p:custDataLst>
            </p:nvPr>
          </p:nvSpPr>
          <p:spPr bwMode="auto">
            <a:xfrm>
              <a:off x="5589786" y="2894135"/>
              <a:ext cx="1070399" cy="39771"/>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35" name="ïṥľîďe"/>
            <p:cNvSpPr/>
            <p:nvPr>
              <p:custDataLst>
                <p:tags r:id="rId39"/>
              </p:custDataLst>
            </p:nvPr>
          </p:nvSpPr>
          <p:spPr bwMode="auto">
            <a:xfrm>
              <a:off x="5589786" y="3030492"/>
              <a:ext cx="872683"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6" name="îs1iďé"/>
            <p:cNvSpPr/>
            <p:nvPr>
              <p:custDataLst>
                <p:tags r:id="rId40"/>
              </p:custDataLst>
            </p:nvPr>
          </p:nvSpPr>
          <p:spPr bwMode="auto">
            <a:xfrm>
              <a:off x="5589786" y="3166848"/>
              <a:ext cx="509065"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7" name="îṣḷiḍé"/>
            <p:cNvSpPr/>
            <p:nvPr>
              <p:custDataLst>
                <p:tags r:id="rId41"/>
              </p:custDataLst>
            </p:nvPr>
          </p:nvSpPr>
          <p:spPr bwMode="auto">
            <a:xfrm>
              <a:off x="5589786" y="3304342"/>
              <a:ext cx="769279" cy="3863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grpSp>
          <p:nvGrpSpPr>
            <p:cNvPr id="338" name="iŝḷídé"/>
            <p:cNvGrpSpPr/>
            <p:nvPr/>
          </p:nvGrpSpPr>
          <p:grpSpPr>
            <a:xfrm flipH="1">
              <a:off x="6443056" y="2447919"/>
              <a:ext cx="3013324" cy="3988920"/>
              <a:chOff x="3079385" y="2080527"/>
              <a:chExt cx="2567063" cy="3398177"/>
            </a:xfrm>
          </p:grpSpPr>
          <p:sp>
            <p:nvSpPr>
              <p:cNvPr id="339" name="ïsļíďé"/>
              <p:cNvSpPr/>
              <p:nvPr>
                <p:custDataLst>
                  <p:tags r:id="rId42"/>
                </p:custDataLst>
              </p:nvPr>
            </p:nvSpPr>
            <p:spPr>
              <a:xfrm>
                <a:off x="4139423" y="3716112"/>
                <a:ext cx="574071" cy="1489519"/>
              </a:xfrm>
              <a:custGeom>
                <a:avLst/>
                <a:gdLst>
                  <a:gd name="connsiteX0" fmla="*/ 574072 w 574071"/>
                  <a:gd name="connsiteY0" fmla="*/ 160020 h 1489519"/>
                  <a:gd name="connsiteX1" fmla="*/ 297275 w 574071"/>
                  <a:gd name="connsiteY1" fmla="*/ 1489520 h 1489519"/>
                  <a:gd name="connsiteX2" fmla="*/ 0 w 574071"/>
                  <a:gd name="connsiteY2" fmla="*/ 1479423 h 1489519"/>
                  <a:gd name="connsiteX3" fmla="*/ 53435 w 574071"/>
                  <a:gd name="connsiteY3" fmla="*/ 0 h 1489519"/>
                  <a:gd name="connsiteX4" fmla="*/ 574072 w 574071"/>
                  <a:gd name="connsiteY4" fmla="*/ 160020 h 148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71" h="1489519">
                    <a:moveTo>
                      <a:pt x="574072" y="160020"/>
                    </a:moveTo>
                    <a:lnTo>
                      <a:pt x="297275" y="1489520"/>
                    </a:lnTo>
                    <a:lnTo>
                      <a:pt x="0" y="1479423"/>
                    </a:lnTo>
                    <a:lnTo>
                      <a:pt x="53435" y="0"/>
                    </a:lnTo>
                    <a:lnTo>
                      <a:pt x="574072" y="160020"/>
                    </a:lnTo>
                    <a:close/>
                  </a:path>
                </a:pathLst>
              </a:custGeom>
              <a:solidFill>
                <a:srgbClr val="FCB29A"/>
              </a:solidFill>
              <a:ln w="9525" cap="flat">
                <a:noFill/>
                <a:prstDash val="solid"/>
                <a:miter/>
              </a:ln>
            </p:spPr>
            <p:txBody>
              <a:bodyPr rtlCol="0" anchor="ctr"/>
              <a:lstStyle/>
              <a:p>
                <a:endParaRPr lang="zh-CN" altLang="en-US"/>
              </a:p>
            </p:txBody>
          </p:sp>
          <p:sp>
            <p:nvSpPr>
              <p:cNvPr id="340" name="iSļiḓè"/>
              <p:cNvSpPr/>
              <p:nvPr>
                <p:custDataLst>
                  <p:tags r:id="rId43"/>
                </p:custDataLst>
              </p:nvPr>
            </p:nvSpPr>
            <p:spPr>
              <a:xfrm>
                <a:off x="3289603" y="3620417"/>
                <a:ext cx="1050447" cy="1530366"/>
              </a:xfrm>
              <a:custGeom>
                <a:avLst/>
                <a:gdLst>
                  <a:gd name="connsiteX0" fmla="*/ 450457 w 1050447"/>
                  <a:gd name="connsiteY0" fmla="*/ 23000 h 1530366"/>
                  <a:gd name="connsiteX1" fmla="*/ 450457 w 1050447"/>
                  <a:gd name="connsiteY1" fmla="*/ 726707 h 1530366"/>
                  <a:gd name="connsiteX2" fmla="*/ -1027 w 1050447"/>
                  <a:gd name="connsiteY2" fmla="*/ 1331449 h 1530366"/>
                  <a:gd name="connsiteX3" fmla="*/ 223572 w 1050447"/>
                  <a:gd name="connsiteY3" fmla="*/ 1530045 h 1530366"/>
                  <a:gd name="connsiteX4" fmla="*/ 737445 w 1050447"/>
                  <a:gd name="connsiteY4" fmla="*/ 1062082 h 1530366"/>
                  <a:gd name="connsiteX5" fmla="*/ 1046817 w 1050447"/>
                  <a:gd name="connsiteY5" fmla="*/ 358470 h 1530366"/>
                  <a:gd name="connsiteX6" fmla="*/ 450457 w 1050447"/>
                  <a:gd name="connsiteY6" fmla="*/ 23000 h 15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447" h="1530366">
                    <a:moveTo>
                      <a:pt x="450457" y="23000"/>
                    </a:moveTo>
                    <a:lnTo>
                      <a:pt x="450457" y="726707"/>
                    </a:lnTo>
                    <a:cubicBezTo>
                      <a:pt x="450457" y="726707"/>
                      <a:pt x="148038" y="1120946"/>
                      <a:pt x="-1027" y="1331449"/>
                    </a:cubicBezTo>
                    <a:cubicBezTo>
                      <a:pt x="196521" y="1553096"/>
                      <a:pt x="223572" y="1530045"/>
                      <a:pt x="223572" y="1530045"/>
                    </a:cubicBezTo>
                    <a:cubicBezTo>
                      <a:pt x="223572" y="1530045"/>
                      <a:pt x="688964" y="1117232"/>
                      <a:pt x="737445" y="1062082"/>
                    </a:cubicBezTo>
                    <a:cubicBezTo>
                      <a:pt x="785929" y="1006932"/>
                      <a:pt x="998335" y="846722"/>
                      <a:pt x="1046817" y="358470"/>
                    </a:cubicBezTo>
                    <a:cubicBezTo>
                      <a:pt x="1095300" y="-129781"/>
                      <a:pt x="450457" y="23000"/>
                      <a:pt x="450457" y="23000"/>
                    </a:cubicBezTo>
                    <a:close/>
                  </a:path>
                </a:pathLst>
              </a:custGeom>
              <a:solidFill>
                <a:srgbClr val="FCB29A"/>
              </a:solidFill>
              <a:ln w="9525" cap="flat">
                <a:noFill/>
                <a:prstDash val="solid"/>
                <a:miter/>
              </a:ln>
            </p:spPr>
            <p:txBody>
              <a:bodyPr rtlCol="0" anchor="ctr"/>
              <a:lstStyle/>
              <a:p>
                <a:endParaRPr lang="zh-CN" altLang="en-US"/>
              </a:p>
            </p:txBody>
          </p:sp>
          <p:sp>
            <p:nvSpPr>
              <p:cNvPr id="341" name="îṣľïḓe"/>
              <p:cNvSpPr/>
              <p:nvPr>
                <p:custDataLst>
                  <p:tags r:id="rId44"/>
                </p:custDataLst>
              </p:nvPr>
            </p:nvSpPr>
            <p:spPr>
              <a:xfrm>
                <a:off x="3741087" y="3620417"/>
                <a:ext cx="598963" cy="1061719"/>
              </a:xfrm>
              <a:custGeom>
                <a:avLst/>
                <a:gdLst>
                  <a:gd name="connsiteX0" fmla="*/ 285961 w 598963"/>
                  <a:gd name="connsiteY0" fmla="*/ 1062082 h 1061719"/>
                  <a:gd name="connsiteX1" fmla="*/ 595333 w 598963"/>
                  <a:gd name="connsiteY1" fmla="*/ 358470 h 1061719"/>
                  <a:gd name="connsiteX2" fmla="*/ -1027 w 598963"/>
                  <a:gd name="connsiteY2" fmla="*/ 23000 h 1061719"/>
                </a:gdLst>
                <a:ahLst/>
                <a:cxnLst>
                  <a:cxn ang="0">
                    <a:pos x="connsiteX0" y="connsiteY0"/>
                  </a:cxn>
                  <a:cxn ang="0">
                    <a:pos x="connsiteX1" y="connsiteY1"/>
                  </a:cxn>
                  <a:cxn ang="0">
                    <a:pos x="connsiteX2" y="connsiteY2"/>
                  </a:cxn>
                </a:cxnLst>
                <a:rect l="l" t="t" r="r" b="b"/>
                <a:pathLst>
                  <a:path w="598963" h="1061719">
                    <a:moveTo>
                      <a:pt x="285961" y="1062082"/>
                    </a:moveTo>
                    <a:cubicBezTo>
                      <a:pt x="334444" y="1007027"/>
                      <a:pt x="546851" y="846722"/>
                      <a:pt x="595333" y="358470"/>
                    </a:cubicBezTo>
                    <a:cubicBezTo>
                      <a:pt x="643816" y="-129781"/>
                      <a:pt x="-1027" y="23000"/>
                      <a:pt x="-1027" y="23000"/>
                    </a:cubicBezTo>
                  </a:path>
                </a:pathLst>
              </a:custGeom>
              <a:noFill/>
              <a:ln w="9525" cap="flat">
                <a:solidFill>
                  <a:srgbClr val="FF8970"/>
                </a:solidFill>
                <a:prstDash val="solid"/>
                <a:miter/>
              </a:ln>
            </p:spPr>
            <p:txBody>
              <a:bodyPr rtlCol="0" anchor="ctr"/>
              <a:lstStyle/>
              <a:p>
                <a:endParaRPr lang="zh-CN" altLang="en-US"/>
              </a:p>
            </p:txBody>
          </p:sp>
          <p:sp>
            <p:nvSpPr>
              <p:cNvPr id="342" name="îsliḍé"/>
              <p:cNvSpPr/>
              <p:nvPr>
                <p:custDataLst>
                  <p:tags r:id="rId45"/>
                </p:custDataLst>
              </p:nvPr>
            </p:nvSpPr>
            <p:spPr>
              <a:xfrm>
                <a:off x="4775978" y="2930812"/>
                <a:ext cx="870470" cy="457442"/>
              </a:xfrm>
              <a:custGeom>
                <a:avLst/>
                <a:gdLst>
                  <a:gd name="connsiteX0" fmla="*/ 266530 w 870470"/>
                  <a:gd name="connsiteY0" fmla="*/ 79478 h 457442"/>
                  <a:gd name="connsiteX1" fmla="*/ 286247 w 870470"/>
                  <a:gd name="connsiteY1" fmla="*/ 155678 h 457442"/>
                  <a:gd name="connsiteX2" fmla="*/ 618384 w 870470"/>
                  <a:gd name="connsiteY2" fmla="*/ 28234 h 457442"/>
                  <a:gd name="connsiteX3" fmla="*/ 846317 w 870470"/>
                  <a:gd name="connsiteY3" fmla="*/ 8326 h 457442"/>
                  <a:gd name="connsiteX4" fmla="*/ 824124 w 870470"/>
                  <a:gd name="connsiteY4" fmla="*/ 42426 h 457442"/>
                  <a:gd name="connsiteX5" fmla="*/ 757449 w 870470"/>
                  <a:gd name="connsiteY5" fmla="*/ 53189 h 457442"/>
                  <a:gd name="connsiteX6" fmla="*/ 862224 w 870470"/>
                  <a:gd name="connsiteY6" fmla="*/ 68048 h 457442"/>
                  <a:gd name="connsiteX7" fmla="*/ 862224 w 870470"/>
                  <a:gd name="connsiteY7" fmla="*/ 101576 h 457442"/>
                  <a:gd name="connsiteX8" fmla="*/ 865367 w 870470"/>
                  <a:gd name="connsiteY8" fmla="*/ 131390 h 457442"/>
                  <a:gd name="connsiteX9" fmla="*/ 846317 w 870470"/>
                  <a:gd name="connsiteY9" fmla="*/ 161298 h 457442"/>
                  <a:gd name="connsiteX10" fmla="*/ 690679 w 870470"/>
                  <a:gd name="connsiteY10" fmla="*/ 195874 h 457442"/>
                  <a:gd name="connsiteX11" fmla="*/ 577521 w 870470"/>
                  <a:gd name="connsiteY11" fmla="*/ 248166 h 457442"/>
                  <a:gd name="connsiteX12" fmla="*/ 380354 w 870470"/>
                  <a:gd name="connsiteY12" fmla="*/ 395994 h 457442"/>
                  <a:gd name="connsiteX13" fmla="*/ 89842 w 870470"/>
                  <a:gd name="connsiteY13" fmla="*/ 408472 h 457442"/>
                  <a:gd name="connsiteX14" fmla="*/ -1027 w 870470"/>
                  <a:gd name="connsiteY14" fmla="*/ 79955 h 45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70" h="457442">
                    <a:moveTo>
                      <a:pt x="266530" y="79478"/>
                    </a:moveTo>
                    <a:lnTo>
                      <a:pt x="286247" y="155678"/>
                    </a:lnTo>
                    <a:cubicBezTo>
                      <a:pt x="286247" y="155678"/>
                      <a:pt x="514847" y="43569"/>
                      <a:pt x="618384" y="28234"/>
                    </a:cubicBezTo>
                    <a:cubicBezTo>
                      <a:pt x="721921" y="12899"/>
                      <a:pt x="837459" y="-12724"/>
                      <a:pt x="846317" y="8326"/>
                    </a:cubicBezTo>
                    <a:cubicBezTo>
                      <a:pt x="855175" y="29377"/>
                      <a:pt x="838316" y="39568"/>
                      <a:pt x="824124" y="42426"/>
                    </a:cubicBezTo>
                    <a:cubicBezTo>
                      <a:pt x="809932" y="45283"/>
                      <a:pt x="757449" y="53189"/>
                      <a:pt x="757449" y="53189"/>
                    </a:cubicBezTo>
                    <a:cubicBezTo>
                      <a:pt x="757449" y="53189"/>
                      <a:pt x="854033" y="53189"/>
                      <a:pt x="862224" y="68048"/>
                    </a:cubicBezTo>
                    <a:cubicBezTo>
                      <a:pt x="869463" y="78050"/>
                      <a:pt x="869463" y="91575"/>
                      <a:pt x="862224" y="101576"/>
                    </a:cubicBezTo>
                    <a:cubicBezTo>
                      <a:pt x="858414" y="105291"/>
                      <a:pt x="877464" y="108530"/>
                      <a:pt x="865367" y="131390"/>
                    </a:cubicBezTo>
                    <a:cubicBezTo>
                      <a:pt x="864128" y="133771"/>
                      <a:pt x="871272" y="153392"/>
                      <a:pt x="846317" y="161298"/>
                    </a:cubicBezTo>
                    <a:cubicBezTo>
                      <a:pt x="830506" y="166346"/>
                      <a:pt x="710015" y="194159"/>
                      <a:pt x="690679" y="195874"/>
                    </a:cubicBezTo>
                    <a:cubicBezTo>
                      <a:pt x="671343" y="197588"/>
                      <a:pt x="597428" y="224449"/>
                      <a:pt x="577521" y="248166"/>
                    </a:cubicBezTo>
                    <a:cubicBezTo>
                      <a:pt x="557615" y="271883"/>
                      <a:pt x="416169" y="375515"/>
                      <a:pt x="380354" y="395994"/>
                    </a:cubicBezTo>
                    <a:cubicBezTo>
                      <a:pt x="344540" y="416473"/>
                      <a:pt x="179091" y="516485"/>
                      <a:pt x="89842" y="408472"/>
                    </a:cubicBezTo>
                    <a:cubicBezTo>
                      <a:pt x="593" y="300458"/>
                      <a:pt x="-1027" y="79955"/>
                      <a:pt x="-1027" y="79955"/>
                    </a:cubicBezTo>
                    <a:close/>
                  </a:path>
                </a:pathLst>
              </a:custGeom>
              <a:solidFill>
                <a:srgbClr val="FCB29A"/>
              </a:solidFill>
              <a:ln w="9525" cap="flat">
                <a:noFill/>
                <a:prstDash val="solid"/>
                <a:miter/>
              </a:ln>
            </p:spPr>
            <p:txBody>
              <a:bodyPr rtlCol="0" anchor="ctr"/>
              <a:lstStyle/>
              <a:p>
                <a:endParaRPr lang="zh-CN" altLang="en-US"/>
              </a:p>
            </p:txBody>
          </p:sp>
          <p:sp>
            <p:nvSpPr>
              <p:cNvPr id="343" name="îš1íḋé"/>
              <p:cNvSpPr/>
              <p:nvPr>
                <p:custDataLst>
                  <p:tags r:id="rId46"/>
                </p:custDataLst>
              </p:nvPr>
            </p:nvSpPr>
            <p:spPr>
              <a:xfrm rot="20274598">
                <a:off x="4420195" y="2101927"/>
                <a:ext cx="367664" cy="462152"/>
              </a:xfrm>
              <a:custGeom>
                <a:avLst/>
                <a:gdLst>
                  <a:gd name="connsiteX0" fmla="*/ 366638 w 367664"/>
                  <a:gd name="connsiteY0" fmla="*/ 231438 h 462152"/>
                  <a:gd name="connsiteX1" fmla="*/ 182805 w 367664"/>
                  <a:gd name="connsiteY1" fmla="*/ 462515 h 462152"/>
                  <a:gd name="connsiteX2" fmla="*/ -1028 w 367664"/>
                  <a:gd name="connsiteY2" fmla="*/ 231438 h 462152"/>
                  <a:gd name="connsiteX3" fmla="*/ 182805 w 367664"/>
                  <a:gd name="connsiteY3" fmla="*/ 362 h 462152"/>
                  <a:gd name="connsiteX4" fmla="*/ 366638 w 367664"/>
                  <a:gd name="connsiteY4" fmla="*/ 231438 h 46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462152">
                    <a:moveTo>
                      <a:pt x="366638" y="231438"/>
                    </a:moveTo>
                    <a:cubicBezTo>
                      <a:pt x="366638" y="359058"/>
                      <a:pt x="284334" y="462515"/>
                      <a:pt x="182805" y="462515"/>
                    </a:cubicBezTo>
                    <a:cubicBezTo>
                      <a:pt x="81277" y="462515"/>
                      <a:pt x="-1028" y="359058"/>
                      <a:pt x="-1028" y="231438"/>
                    </a:cubicBezTo>
                    <a:cubicBezTo>
                      <a:pt x="-1028" y="103818"/>
                      <a:pt x="81276" y="362"/>
                      <a:pt x="182805" y="362"/>
                    </a:cubicBezTo>
                    <a:cubicBezTo>
                      <a:pt x="284332" y="362"/>
                      <a:pt x="366638" y="103818"/>
                      <a:pt x="366638" y="231438"/>
                    </a:cubicBezTo>
                    <a:close/>
                  </a:path>
                </a:pathLst>
              </a:custGeom>
              <a:solidFill>
                <a:srgbClr val="FCB29A"/>
              </a:solidFill>
              <a:ln w="9525" cap="flat">
                <a:noFill/>
                <a:prstDash val="solid"/>
                <a:miter/>
              </a:ln>
            </p:spPr>
            <p:txBody>
              <a:bodyPr rtlCol="0" anchor="ctr"/>
              <a:lstStyle/>
              <a:p>
                <a:endParaRPr lang="zh-CN" altLang="en-US"/>
              </a:p>
            </p:txBody>
          </p:sp>
          <p:sp>
            <p:nvSpPr>
              <p:cNvPr id="344" name="iṣľîḑê"/>
              <p:cNvSpPr/>
              <p:nvPr>
                <p:custDataLst>
                  <p:tags r:id="rId47"/>
                </p:custDataLst>
              </p:nvPr>
            </p:nvSpPr>
            <p:spPr>
              <a:xfrm>
                <a:off x="3079385" y="2080527"/>
                <a:ext cx="1634463" cy="1625191"/>
              </a:xfrm>
              <a:custGeom>
                <a:avLst/>
                <a:gdLst>
                  <a:gd name="connsiteX0" fmla="*/ 1414292 w 1634463"/>
                  <a:gd name="connsiteY0" fmla="*/ 344738 h 1625191"/>
                  <a:gd name="connsiteX1" fmla="*/ 1633367 w 1634463"/>
                  <a:gd name="connsiteY1" fmla="*/ 84229 h 1625191"/>
                  <a:gd name="connsiteX2" fmla="*/ 1181121 w 1634463"/>
                  <a:gd name="connsiteY2" fmla="*/ 214436 h 1625191"/>
                  <a:gd name="connsiteX3" fmla="*/ 728874 w 1634463"/>
                  <a:gd name="connsiteY3" fmla="*/ 382361 h 1625191"/>
                  <a:gd name="connsiteX4" fmla="*/ 311489 w 1634463"/>
                  <a:gd name="connsiteY4" fmla="*/ 710307 h 1625191"/>
                  <a:gd name="connsiteX5" fmla="*/ 127561 w 1634463"/>
                  <a:gd name="connsiteY5" fmla="*/ 1049302 h 1625191"/>
                  <a:gd name="connsiteX6" fmla="*/ 684773 w 1634463"/>
                  <a:gd name="connsiteY6" fmla="*/ 1598418 h 1625191"/>
                  <a:gd name="connsiteX7" fmla="*/ 1414292 w 1634463"/>
                  <a:gd name="connsiteY7" fmla="*/ 344738 h 16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463" h="1625191">
                    <a:moveTo>
                      <a:pt x="1414292" y="344738"/>
                    </a:moveTo>
                    <a:cubicBezTo>
                      <a:pt x="1414292" y="344738"/>
                      <a:pt x="1637940" y="213388"/>
                      <a:pt x="1633367" y="84229"/>
                    </a:cubicBezTo>
                    <a:cubicBezTo>
                      <a:pt x="1558787" y="34509"/>
                      <a:pt x="1340189" y="-132274"/>
                      <a:pt x="1181121" y="214436"/>
                    </a:cubicBezTo>
                    <a:cubicBezTo>
                      <a:pt x="1106636" y="322735"/>
                      <a:pt x="1101587" y="412175"/>
                      <a:pt x="728874" y="382361"/>
                    </a:cubicBezTo>
                    <a:cubicBezTo>
                      <a:pt x="589714" y="372265"/>
                      <a:pt x="395976" y="402269"/>
                      <a:pt x="311489" y="710307"/>
                    </a:cubicBezTo>
                    <a:cubicBezTo>
                      <a:pt x="246814" y="859469"/>
                      <a:pt x="281390" y="963196"/>
                      <a:pt x="127561" y="1049302"/>
                    </a:cubicBezTo>
                    <a:cubicBezTo>
                      <a:pt x="-21506" y="1132741"/>
                      <a:pt x="-219054" y="1762439"/>
                      <a:pt x="684773" y="1598418"/>
                    </a:cubicBezTo>
                    <a:cubicBezTo>
                      <a:pt x="967665" y="1518980"/>
                      <a:pt x="1205601" y="1474974"/>
                      <a:pt x="1414292" y="344738"/>
                    </a:cubicBezTo>
                    <a:close/>
                  </a:path>
                </a:pathLst>
              </a:custGeom>
              <a:solidFill>
                <a:srgbClr val="010005"/>
              </a:solidFill>
              <a:ln w="9525" cap="flat">
                <a:noFill/>
                <a:prstDash val="solid"/>
                <a:miter/>
              </a:ln>
            </p:spPr>
            <p:txBody>
              <a:bodyPr rtlCol="0" anchor="ctr"/>
              <a:lstStyle/>
              <a:p>
                <a:endParaRPr lang="zh-CN" altLang="en-US"/>
              </a:p>
            </p:txBody>
          </p:sp>
          <p:sp>
            <p:nvSpPr>
              <p:cNvPr id="345" name="îslîďê"/>
              <p:cNvSpPr/>
              <p:nvPr>
                <p:custDataLst>
                  <p:tags r:id="rId48"/>
                </p:custDataLst>
              </p:nvPr>
            </p:nvSpPr>
            <p:spPr>
              <a:xfrm rot="18722398">
                <a:off x="4448036" y="2378806"/>
                <a:ext cx="73342" cy="123063"/>
              </a:xfrm>
              <a:custGeom>
                <a:avLst/>
                <a:gdLst>
                  <a:gd name="connsiteX0" fmla="*/ 72315 w 73342"/>
                  <a:gd name="connsiteY0" fmla="*/ 61894 h 123063"/>
                  <a:gd name="connsiteX1" fmla="*/ 35644 w 73342"/>
                  <a:gd name="connsiteY1" fmla="*/ 123425 h 123063"/>
                  <a:gd name="connsiteX2" fmla="*/ -1027 w 73342"/>
                  <a:gd name="connsiteY2" fmla="*/ 61894 h 123063"/>
                  <a:gd name="connsiteX3" fmla="*/ 35644 w 73342"/>
                  <a:gd name="connsiteY3" fmla="*/ 362 h 123063"/>
                  <a:gd name="connsiteX4" fmla="*/ 72315 w 73342"/>
                  <a:gd name="connsiteY4" fmla="*/ 61894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 h="123063">
                    <a:moveTo>
                      <a:pt x="72315" y="61894"/>
                    </a:moveTo>
                    <a:cubicBezTo>
                      <a:pt x="72315" y="95876"/>
                      <a:pt x="55896" y="123425"/>
                      <a:pt x="35644" y="123425"/>
                    </a:cubicBezTo>
                    <a:cubicBezTo>
                      <a:pt x="15391" y="123425"/>
                      <a:pt x="-1027" y="95876"/>
                      <a:pt x="-1027" y="61894"/>
                    </a:cubicBezTo>
                    <a:cubicBezTo>
                      <a:pt x="-1027" y="27911"/>
                      <a:pt x="15392" y="362"/>
                      <a:pt x="35644" y="362"/>
                    </a:cubicBezTo>
                    <a:cubicBezTo>
                      <a:pt x="55897" y="362"/>
                      <a:pt x="72315" y="27911"/>
                      <a:pt x="72315" y="61894"/>
                    </a:cubicBezTo>
                    <a:close/>
                  </a:path>
                </a:pathLst>
              </a:custGeom>
              <a:solidFill>
                <a:srgbClr val="E2ABA1"/>
              </a:solidFill>
              <a:ln w="9525" cap="flat">
                <a:noFill/>
                <a:prstDash val="solid"/>
                <a:miter/>
              </a:ln>
            </p:spPr>
            <p:txBody>
              <a:bodyPr rtlCol="0" anchor="ctr"/>
              <a:lstStyle/>
              <a:p>
                <a:endParaRPr lang="zh-CN" altLang="en-US"/>
              </a:p>
            </p:txBody>
          </p:sp>
          <p:sp>
            <p:nvSpPr>
              <p:cNvPr id="346" name="iṥḻiḍê"/>
              <p:cNvSpPr/>
              <p:nvPr>
                <p:custDataLst>
                  <p:tags r:id="rId49"/>
                </p:custDataLst>
              </p:nvPr>
            </p:nvSpPr>
            <p:spPr>
              <a:xfrm>
                <a:off x="3574843" y="3253736"/>
                <a:ext cx="1164654" cy="723142"/>
              </a:xfrm>
              <a:custGeom>
                <a:avLst/>
                <a:gdLst>
                  <a:gd name="connsiteX0" fmla="*/ 396007 w 1164654"/>
                  <a:gd name="connsiteY0" fmla="*/ 27159 h 723142"/>
                  <a:gd name="connsiteX1" fmla="*/ 11960 w 1164654"/>
                  <a:gd name="connsiteY1" fmla="*/ 529603 h 723142"/>
                  <a:gd name="connsiteX2" fmla="*/ 1163628 w 1164654"/>
                  <a:gd name="connsiteY2" fmla="*/ 652571 h 723142"/>
                  <a:gd name="connsiteX3" fmla="*/ 1074188 w 1164654"/>
                  <a:gd name="connsiteY3" fmla="*/ 27159 h 723142"/>
                  <a:gd name="connsiteX4" fmla="*/ 396007 w 1164654"/>
                  <a:gd name="connsiteY4" fmla="*/ 27159 h 72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54" h="723142">
                    <a:moveTo>
                      <a:pt x="396007" y="27159"/>
                    </a:moveTo>
                    <a:cubicBezTo>
                      <a:pt x="396007" y="27159"/>
                      <a:pt x="153597" y="380537"/>
                      <a:pt x="11960" y="529603"/>
                    </a:cubicBezTo>
                    <a:cubicBezTo>
                      <a:pt x="-129677" y="678669"/>
                      <a:pt x="928837" y="809162"/>
                      <a:pt x="1163628" y="652571"/>
                    </a:cubicBezTo>
                    <a:cubicBezTo>
                      <a:pt x="1111431" y="492360"/>
                      <a:pt x="1111431" y="87452"/>
                      <a:pt x="1074188" y="27159"/>
                    </a:cubicBezTo>
                    <a:cubicBezTo>
                      <a:pt x="1036945" y="-33134"/>
                      <a:pt x="396007" y="27159"/>
                      <a:pt x="396007" y="27159"/>
                    </a:cubicBezTo>
                    <a:close/>
                  </a:path>
                </a:pathLst>
              </a:custGeom>
              <a:solidFill>
                <a:schemeClr val="accent1"/>
              </a:solidFill>
              <a:ln w="9525" cap="flat">
                <a:noFill/>
                <a:prstDash val="solid"/>
                <a:miter/>
              </a:ln>
            </p:spPr>
            <p:txBody>
              <a:bodyPr rtlCol="0" anchor="ctr"/>
              <a:lstStyle/>
              <a:p>
                <a:endParaRPr lang="zh-CN" altLang="en-US"/>
              </a:p>
            </p:txBody>
          </p:sp>
          <p:sp>
            <p:nvSpPr>
              <p:cNvPr id="347" name="iṡḻîḓê"/>
              <p:cNvSpPr/>
              <p:nvPr>
                <p:custDataLst>
                  <p:tags r:id="rId50"/>
                </p:custDataLst>
              </p:nvPr>
            </p:nvSpPr>
            <p:spPr>
              <a:xfrm>
                <a:off x="3765203" y="2580164"/>
                <a:ext cx="1334481" cy="843386"/>
              </a:xfrm>
              <a:custGeom>
                <a:avLst/>
                <a:gdLst>
                  <a:gd name="connsiteX0" fmla="*/ -949 w 1334481"/>
                  <a:gd name="connsiteY0" fmla="*/ 245341 h 843386"/>
                  <a:gd name="connsiteX1" fmla="*/ 325187 w 1334481"/>
                  <a:gd name="connsiteY1" fmla="*/ 59223 h 843386"/>
                  <a:gd name="connsiteX2" fmla="*/ 650085 w 1334481"/>
                  <a:gd name="connsiteY2" fmla="*/ 20075 h 843386"/>
                  <a:gd name="connsiteX3" fmla="*/ 808771 w 1334481"/>
                  <a:gd name="connsiteY3" fmla="*/ 110181 h 843386"/>
                  <a:gd name="connsiteX4" fmla="*/ 882686 w 1334481"/>
                  <a:gd name="connsiteY4" fmla="*/ 34744 h 843386"/>
                  <a:gd name="connsiteX5" fmla="*/ 1081854 w 1334481"/>
                  <a:gd name="connsiteY5" fmla="*/ 140947 h 843386"/>
                  <a:gd name="connsiteX6" fmla="*/ 1333408 w 1334481"/>
                  <a:gd name="connsiteY6" fmla="*/ 446605 h 843386"/>
                  <a:gd name="connsiteX7" fmla="*/ 1027179 w 1334481"/>
                  <a:gd name="connsiteY7" fmla="*/ 588336 h 843386"/>
                  <a:gd name="connsiteX8" fmla="*/ 928977 w 1334481"/>
                  <a:gd name="connsiteY8" fmla="*/ 331162 h 843386"/>
                  <a:gd name="connsiteX9" fmla="*/ 914117 w 1334481"/>
                  <a:gd name="connsiteY9" fmla="*/ 793314 h 843386"/>
                  <a:gd name="connsiteX10" fmla="*/ 123542 w 1334481"/>
                  <a:gd name="connsiteY10" fmla="*/ 767216 h 843386"/>
                  <a:gd name="connsiteX11" fmla="*/ 391957 w 1334481"/>
                  <a:gd name="connsiteY11" fmla="*/ 287442 h 843386"/>
                  <a:gd name="connsiteX12" fmla="*/ 175740 w 1334481"/>
                  <a:gd name="connsiteY12" fmla="*/ 469560 h 843386"/>
                  <a:gd name="connsiteX13" fmla="*/ -949 w 1334481"/>
                  <a:gd name="connsiteY13" fmla="*/ 245341 h 84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4481" h="843386">
                    <a:moveTo>
                      <a:pt x="-949" y="245341"/>
                    </a:moveTo>
                    <a:cubicBezTo>
                      <a:pt x="956" y="202288"/>
                      <a:pt x="214030" y="105229"/>
                      <a:pt x="325187" y="59223"/>
                    </a:cubicBezTo>
                    <a:cubicBezTo>
                      <a:pt x="433296" y="14550"/>
                      <a:pt x="579315" y="-24597"/>
                      <a:pt x="650085" y="20075"/>
                    </a:cubicBezTo>
                    <a:cubicBezTo>
                      <a:pt x="694185" y="57699"/>
                      <a:pt x="683327" y="106467"/>
                      <a:pt x="808771" y="110181"/>
                    </a:cubicBezTo>
                    <a:cubicBezTo>
                      <a:pt x="852586" y="111420"/>
                      <a:pt x="882686" y="34744"/>
                      <a:pt x="882686" y="34744"/>
                    </a:cubicBezTo>
                    <a:cubicBezTo>
                      <a:pt x="882686" y="34744"/>
                      <a:pt x="1010987" y="59223"/>
                      <a:pt x="1081854" y="140947"/>
                    </a:cubicBezTo>
                    <a:cubicBezTo>
                      <a:pt x="1135098" y="202479"/>
                      <a:pt x="1329504" y="409266"/>
                      <a:pt x="1333408" y="446605"/>
                    </a:cubicBezTo>
                    <a:cubicBezTo>
                      <a:pt x="1337314" y="483942"/>
                      <a:pt x="1094235" y="592051"/>
                      <a:pt x="1027179" y="588336"/>
                    </a:cubicBezTo>
                    <a:cubicBezTo>
                      <a:pt x="960124" y="584622"/>
                      <a:pt x="928977" y="331162"/>
                      <a:pt x="928977" y="331162"/>
                    </a:cubicBezTo>
                    <a:cubicBezTo>
                      <a:pt x="928977" y="331162"/>
                      <a:pt x="925262" y="677776"/>
                      <a:pt x="914117" y="793314"/>
                    </a:cubicBezTo>
                    <a:cubicBezTo>
                      <a:pt x="902974" y="908853"/>
                      <a:pt x="161642" y="793314"/>
                      <a:pt x="123542" y="767216"/>
                    </a:cubicBezTo>
                    <a:cubicBezTo>
                      <a:pt x="85442" y="741118"/>
                      <a:pt x="391957" y="287442"/>
                      <a:pt x="391957" y="287442"/>
                    </a:cubicBezTo>
                    <a:cubicBezTo>
                      <a:pt x="391957" y="287442"/>
                      <a:pt x="190694" y="470036"/>
                      <a:pt x="175740" y="469560"/>
                    </a:cubicBezTo>
                    <a:cubicBezTo>
                      <a:pt x="160785" y="469083"/>
                      <a:pt x="-5139" y="330304"/>
                      <a:pt x="-949" y="245341"/>
                    </a:cubicBezTo>
                    <a:close/>
                  </a:path>
                </a:pathLst>
              </a:custGeom>
              <a:solidFill>
                <a:srgbClr val="F2CE42"/>
              </a:solidFill>
              <a:ln w="9525" cap="flat">
                <a:noFill/>
                <a:prstDash val="solid"/>
                <a:miter/>
              </a:ln>
            </p:spPr>
            <p:txBody>
              <a:bodyPr rtlCol="0" anchor="ctr"/>
              <a:lstStyle/>
              <a:p>
                <a:endParaRPr lang="zh-CN" altLang="en-US"/>
              </a:p>
            </p:txBody>
          </p:sp>
          <p:sp>
            <p:nvSpPr>
              <p:cNvPr id="348" name="íšḷïḓê"/>
              <p:cNvSpPr/>
              <p:nvPr>
                <p:custDataLst>
                  <p:tags r:id="rId51"/>
                </p:custDataLst>
              </p:nvPr>
            </p:nvSpPr>
            <p:spPr>
              <a:xfrm>
                <a:off x="4256915" y="2410944"/>
                <a:ext cx="456993" cy="456170"/>
              </a:xfrm>
              <a:custGeom>
                <a:avLst/>
                <a:gdLst>
                  <a:gd name="connsiteX0" fmla="*/ 210856 w 456993"/>
                  <a:gd name="connsiteY0" fmla="*/ 38609 h 456170"/>
                  <a:gd name="connsiteX1" fmla="*/ 45788 w 456993"/>
                  <a:gd name="connsiteY1" fmla="*/ 296546 h 456170"/>
                  <a:gd name="connsiteX2" fmla="*/ 283055 w 456993"/>
                  <a:gd name="connsiteY2" fmla="*/ 410084 h 456170"/>
                  <a:gd name="connsiteX3" fmla="*/ 455077 w 456993"/>
                  <a:gd name="connsiteY3" fmla="*/ 83282 h 456170"/>
                  <a:gd name="connsiteX4" fmla="*/ 210856 w 456993"/>
                  <a:gd name="connsiteY4" fmla="*/ 38609 h 4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993" h="456170">
                    <a:moveTo>
                      <a:pt x="210856" y="38609"/>
                    </a:moveTo>
                    <a:cubicBezTo>
                      <a:pt x="198568" y="145442"/>
                      <a:pt x="137609" y="240635"/>
                      <a:pt x="45788" y="296546"/>
                    </a:cubicBezTo>
                    <a:cubicBezTo>
                      <a:pt x="-108993" y="389415"/>
                      <a:pt x="159230" y="530481"/>
                      <a:pt x="283055" y="410084"/>
                    </a:cubicBezTo>
                    <a:cubicBezTo>
                      <a:pt x="327823" y="317216"/>
                      <a:pt x="437836" y="128049"/>
                      <a:pt x="455077" y="83282"/>
                    </a:cubicBezTo>
                    <a:cubicBezTo>
                      <a:pt x="472318" y="38514"/>
                      <a:pt x="233430" y="-50735"/>
                      <a:pt x="210856" y="38609"/>
                    </a:cubicBezTo>
                    <a:close/>
                  </a:path>
                </a:pathLst>
              </a:custGeom>
              <a:solidFill>
                <a:srgbClr val="FCB29A"/>
              </a:solidFill>
              <a:ln w="9525" cap="flat">
                <a:noFill/>
                <a:prstDash val="solid"/>
                <a:miter/>
              </a:ln>
            </p:spPr>
            <p:txBody>
              <a:bodyPr rtlCol="0" anchor="ctr"/>
              <a:lstStyle/>
              <a:p>
                <a:endParaRPr lang="zh-CN" altLang="en-US"/>
              </a:p>
            </p:txBody>
          </p:sp>
          <p:sp>
            <p:nvSpPr>
              <p:cNvPr id="349" name="íšḷide"/>
              <p:cNvSpPr/>
              <p:nvPr>
                <p:custDataLst>
                  <p:tags r:id="rId52"/>
                </p:custDataLst>
              </p:nvPr>
            </p:nvSpPr>
            <p:spPr>
              <a:xfrm rot="2062201">
                <a:off x="4051358" y="3030383"/>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0" name="iS1îḋé"/>
              <p:cNvSpPr/>
              <p:nvPr>
                <p:custDataLst>
                  <p:tags r:id="rId53"/>
                </p:custDataLst>
              </p:nvPr>
            </p:nvSpPr>
            <p:spPr>
              <a:xfrm rot="2062201">
                <a:off x="4053163" y="3036709"/>
                <a:ext cx="424814" cy="521017"/>
              </a:xfrm>
              <a:custGeom>
                <a:avLst/>
                <a:gdLst>
                  <a:gd name="connsiteX0" fmla="*/ 369781 w 424814"/>
                  <a:gd name="connsiteY0" fmla="*/ 362 h 521017"/>
                  <a:gd name="connsiteX1" fmla="*/ 423789 w 424814"/>
                  <a:gd name="connsiteY1" fmla="*/ 362 h 521017"/>
                  <a:gd name="connsiteX2" fmla="*/ 423789 w 424814"/>
                  <a:gd name="connsiteY2" fmla="*/ 521379 h 521017"/>
                  <a:gd name="connsiteX3" fmla="*/ 369781 w 424814"/>
                  <a:gd name="connsiteY3" fmla="*/ 521379 h 521017"/>
                  <a:gd name="connsiteX4" fmla="*/ 52980 w 424814"/>
                  <a:gd name="connsiteY4" fmla="*/ 521379 h 521017"/>
                  <a:gd name="connsiteX5" fmla="*/ -1027 w 424814"/>
                  <a:gd name="connsiteY5" fmla="*/ 521379 h 521017"/>
                  <a:gd name="connsiteX6" fmla="*/ -1027 w 424814"/>
                  <a:gd name="connsiteY6" fmla="*/ 362 h 521017"/>
                  <a:gd name="connsiteX7" fmla="*/ 52980 w 424814"/>
                  <a:gd name="connsiteY7" fmla="*/ 362 h 5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814" h="521017">
                    <a:moveTo>
                      <a:pt x="369781" y="362"/>
                    </a:moveTo>
                    <a:cubicBezTo>
                      <a:pt x="399609" y="362"/>
                      <a:pt x="423789" y="362"/>
                      <a:pt x="423789" y="362"/>
                    </a:cubicBezTo>
                    <a:lnTo>
                      <a:pt x="423789" y="521379"/>
                    </a:lnTo>
                    <a:cubicBezTo>
                      <a:pt x="423789" y="521379"/>
                      <a:pt x="399609" y="521379"/>
                      <a:pt x="369781" y="521379"/>
                    </a:cubicBezTo>
                    <a:lnTo>
                      <a:pt x="52980" y="521379"/>
                    </a:lnTo>
                    <a:cubicBezTo>
                      <a:pt x="23153" y="521379"/>
                      <a:pt x="-1027" y="521379"/>
                      <a:pt x="-1027" y="521379"/>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1" name="ïSlíďê"/>
              <p:cNvSpPr/>
              <p:nvPr>
                <p:custDataLst>
                  <p:tags r:id="rId54"/>
                </p:custDataLst>
              </p:nvPr>
            </p:nvSpPr>
            <p:spPr>
              <a:xfrm rot="2062201">
                <a:off x="4018939" y="3008127"/>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2" name="îṡľídê"/>
              <p:cNvSpPr/>
              <p:nvPr>
                <p:custDataLst>
                  <p:tags r:id="rId55"/>
                </p:custDataLst>
              </p:nvPr>
            </p:nvSpPr>
            <p:spPr>
              <a:xfrm>
                <a:off x="3948542" y="2961160"/>
                <a:ext cx="307181" cy="449199"/>
              </a:xfrm>
              <a:custGeom>
                <a:avLst/>
                <a:gdLst>
                  <a:gd name="connsiteX0" fmla="*/ 307181 w 307181"/>
                  <a:gd name="connsiteY0" fmla="*/ 0 h 449199"/>
                  <a:gd name="connsiteX1" fmla="*/ 0 w 307181"/>
                  <a:gd name="connsiteY1" fmla="*/ 449199 h 449199"/>
                </a:gdLst>
                <a:ahLst/>
                <a:cxnLst>
                  <a:cxn ang="0">
                    <a:pos x="connsiteX0" y="connsiteY0"/>
                  </a:cxn>
                  <a:cxn ang="0">
                    <a:pos x="connsiteX1" y="connsiteY1"/>
                  </a:cxn>
                </a:cxnLst>
                <a:rect l="l" t="t" r="r" b="b"/>
                <a:pathLst>
                  <a:path w="307181" h="449199">
                    <a:moveTo>
                      <a:pt x="307181" y="0"/>
                    </a:moveTo>
                    <a:lnTo>
                      <a:pt x="0" y="449199"/>
                    </a:lnTo>
                  </a:path>
                </a:pathLst>
              </a:custGeom>
              <a:ln w="4763" cap="flat">
                <a:solidFill>
                  <a:srgbClr val="FFFFFF">
                    <a:alpha val="58000"/>
                  </a:srgbClr>
                </a:solidFill>
                <a:prstDash val="solid"/>
                <a:miter/>
              </a:ln>
            </p:spPr>
            <p:txBody>
              <a:bodyPr rtlCol="0" anchor="ctr"/>
              <a:lstStyle/>
              <a:p>
                <a:endParaRPr lang="zh-CN" altLang="en-US"/>
              </a:p>
            </p:txBody>
          </p:sp>
          <p:sp>
            <p:nvSpPr>
              <p:cNvPr id="353" name="îṡḻíḋé"/>
              <p:cNvSpPr/>
              <p:nvPr>
                <p:custDataLst>
                  <p:tags r:id="rId56"/>
                </p:custDataLst>
              </p:nvPr>
            </p:nvSpPr>
            <p:spPr>
              <a:xfrm rot="2062201">
                <a:off x="3961090" y="2983412"/>
                <a:ext cx="416813" cy="511301"/>
              </a:xfrm>
              <a:custGeom>
                <a:avLst/>
                <a:gdLst>
                  <a:gd name="connsiteX0" fmla="*/ 361780 w 416813"/>
                  <a:gd name="connsiteY0" fmla="*/ 362 h 511301"/>
                  <a:gd name="connsiteX1" fmla="*/ 415788 w 416813"/>
                  <a:gd name="connsiteY1" fmla="*/ 362 h 511301"/>
                  <a:gd name="connsiteX2" fmla="*/ 415788 w 416813"/>
                  <a:gd name="connsiteY2" fmla="*/ 511664 h 511301"/>
                  <a:gd name="connsiteX3" fmla="*/ 361780 w 416813"/>
                  <a:gd name="connsiteY3" fmla="*/ 511664 h 511301"/>
                  <a:gd name="connsiteX4" fmla="*/ 52980 w 416813"/>
                  <a:gd name="connsiteY4" fmla="*/ 511664 h 511301"/>
                  <a:gd name="connsiteX5" fmla="*/ -1028 w 416813"/>
                  <a:gd name="connsiteY5" fmla="*/ 511664 h 511301"/>
                  <a:gd name="connsiteX6" fmla="*/ -1028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0" y="362"/>
                    </a:moveTo>
                    <a:cubicBezTo>
                      <a:pt x="391608" y="362"/>
                      <a:pt x="415788" y="362"/>
                      <a:pt x="415788" y="362"/>
                    </a:cubicBezTo>
                    <a:lnTo>
                      <a:pt x="415788" y="511664"/>
                    </a:lnTo>
                    <a:cubicBezTo>
                      <a:pt x="415788" y="511664"/>
                      <a:pt x="391608" y="511664"/>
                      <a:pt x="361780" y="511664"/>
                    </a:cubicBezTo>
                    <a:lnTo>
                      <a:pt x="52980" y="511664"/>
                    </a:lnTo>
                    <a:cubicBezTo>
                      <a:pt x="23152" y="511664"/>
                      <a:pt x="-1028" y="511664"/>
                      <a:pt x="-1028" y="511664"/>
                    </a:cubicBezTo>
                    <a:lnTo>
                      <a:pt x="-1028" y="362"/>
                    </a:lnTo>
                    <a:cubicBezTo>
                      <a:pt x="-1028" y="362"/>
                      <a:pt x="23152"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4" name="iṧľíde"/>
              <p:cNvSpPr/>
              <p:nvPr>
                <p:custDataLst>
                  <p:tags r:id="rId57"/>
                </p:custDataLst>
              </p:nvPr>
            </p:nvSpPr>
            <p:spPr>
              <a:xfrm rot="2062201">
                <a:off x="3962665" y="2989361"/>
                <a:ext cx="399192" cy="489584"/>
              </a:xfrm>
              <a:custGeom>
                <a:avLst/>
                <a:gdLst>
                  <a:gd name="connsiteX0" fmla="*/ 344159 w 399192"/>
                  <a:gd name="connsiteY0" fmla="*/ 362 h 489584"/>
                  <a:gd name="connsiteX1" fmla="*/ 398166 w 399192"/>
                  <a:gd name="connsiteY1" fmla="*/ 362 h 489584"/>
                  <a:gd name="connsiteX2" fmla="*/ 398166 w 399192"/>
                  <a:gd name="connsiteY2" fmla="*/ 489947 h 489584"/>
                  <a:gd name="connsiteX3" fmla="*/ 344159 w 399192"/>
                  <a:gd name="connsiteY3" fmla="*/ 489947 h 489584"/>
                  <a:gd name="connsiteX4" fmla="*/ 52980 w 399192"/>
                  <a:gd name="connsiteY4" fmla="*/ 489947 h 489584"/>
                  <a:gd name="connsiteX5" fmla="*/ -1027 w 399192"/>
                  <a:gd name="connsiteY5" fmla="*/ 489947 h 489584"/>
                  <a:gd name="connsiteX6" fmla="*/ -1027 w 399192"/>
                  <a:gd name="connsiteY6" fmla="*/ 362 h 489584"/>
                  <a:gd name="connsiteX7" fmla="*/ 52980 w 399192"/>
                  <a:gd name="connsiteY7" fmla="*/ 362 h 48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92" h="489584">
                    <a:moveTo>
                      <a:pt x="344159" y="362"/>
                    </a:moveTo>
                    <a:cubicBezTo>
                      <a:pt x="373986" y="362"/>
                      <a:pt x="398166" y="362"/>
                      <a:pt x="398166" y="362"/>
                    </a:cubicBezTo>
                    <a:lnTo>
                      <a:pt x="398166" y="489947"/>
                    </a:lnTo>
                    <a:cubicBezTo>
                      <a:pt x="398166" y="489947"/>
                      <a:pt x="373986" y="489947"/>
                      <a:pt x="344159" y="489947"/>
                    </a:cubicBezTo>
                    <a:lnTo>
                      <a:pt x="52980" y="489947"/>
                    </a:lnTo>
                    <a:cubicBezTo>
                      <a:pt x="23153" y="489947"/>
                      <a:pt x="-1027" y="489947"/>
                      <a:pt x="-1027" y="489947"/>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5" name="işľïḋè"/>
              <p:cNvSpPr/>
              <p:nvPr>
                <p:custDataLst>
                  <p:tags r:id="rId58"/>
                </p:custDataLst>
              </p:nvPr>
            </p:nvSpPr>
            <p:spPr>
              <a:xfrm rot="2062201">
                <a:off x="3930484" y="2962459"/>
                <a:ext cx="416813" cy="511301"/>
              </a:xfrm>
              <a:custGeom>
                <a:avLst/>
                <a:gdLst>
                  <a:gd name="connsiteX0" fmla="*/ 361781 w 416813"/>
                  <a:gd name="connsiteY0" fmla="*/ 362 h 511301"/>
                  <a:gd name="connsiteX1" fmla="*/ 415788 w 416813"/>
                  <a:gd name="connsiteY1" fmla="*/ 362 h 511301"/>
                  <a:gd name="connsiteX2" fmla="*/ 415788 w 416813"/>
                  <a:gd name="connsiteY2" fmla="*/ 511664 h 511301"/>
                  <a:gd name="connsiteX3" fmla="*/ 361781 w 416813"/>
                  <a:gd name="connsiteY3" fmla="*/ 511664 h 511301"/>
                  <a:gd name="connsiteX4" fmla="*/ 52980 w 416813"/>
                  <a:gd name="connsiteY4" fmla="*/ 511664 h 511301"/>
                  <a:gd name="connsiteX5" fmla="*/ -1027 w 416813"/>
                  <a:gd name="connsiteY5" fmla="*/ 511664 h 511301"/>
                  <a:gd name="connsiteX6" fmla="*/ -1027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1" y="362"/>
                    </a:moveTo>
                    <a:cubicBezTo>
                      <a:pt x="391608" y="362"/>
                      <a:pt x="415788" y="362"/>
                      <a:pt x="415788" y="362"/>
                    </a:cubicBezTo>
                    <a:lnTo>
                      <a:pt x="415788" y="511664"/>
                    </a:lnTo>
                    <a:cubicBezTo>
                      <a:pt x="415788" y="511664"/>
                      <a:pt x="391608" y="511664"/>
                      <a:pt x="361781" y="511664"/>
                    </a:cubicBezTo>
                    <a:lnTo>
                      <a:pt x="52980" y="511664"/>
                    </a:lnTo>
                    <a:cubicBezTo>
                      <a:pt x="23153" y="511664"/>
                      <a:pt x="-1027" y="511664"/>
                      <a:pt x="-1027" y="511664"/>
                    </a:cubicBezTo>
                    <a:lnTo>
                      <a:pt x="-1027" y="362"/>
                    </a:lnTo>
                    <a:cubicBezTo>
                      <a:pt x="-1027" y="362"/>
                      <a:pt x="23153"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6" name="ïṥ1íďé"/>
              <p:cNvSpPr/>
              <p:nvPr>
                <p:custDataLst>
                  <p:tags r:id="rId59"/>
                </p:custDataLst>
              </p:nvPr>
            </p:nvSpPr>
            <p:spPr>
              <a:xfrm>
                <a:off x="3864436" y="2918393"/>
                <a:ext cx="288702" cy="422052"/>
              </a:xfrm>
              <a:custGeom>
                <a:avLst/>
                <a:gdLst>
                  <a:gd name="connsiteX0" fmla="*/ 288703 w 288702"/>
                  <a:gd name="connsiteY0" fmla="*/ 0 h 422052"/>
                  <a:gd name="connsiteX1" fmla="*/ 0 w 288702"/>
                  <a:gd name="connsiteY1" fmla="*/ 422053 h 422052"/>
                </a:gdLst>
                <a:ahLst/>
                <a:cxnLst>
                  <a:cxn ang="0">
                    <a:pos x="connsiteX0" y="connsiteY0"/>
                  </a:cxn>
                  <a:cxn ang="0">
                    <a:pos x="connsiteX1" y="connsiteY1"/>
                  </a:cxn>
                </a:cxnLst>
                <a:rect l="l" t="t" r="r" b="b"/>
                <a:pathLst>
                  <a:path w="288702" h="422052">
                    <a:moveTo>
                      <a:pt x="288703" y="0"/>
                    </a:moveTo>
                    <a:lnTo>
                      <a:pt x="0" y="422053"/>
                    </a:lnTo>
                  </a:path>
                </a:pathLst>
              </a:custGeom>
              <a:ln w="4763" cap="flat">
                <a:solidFill>
                  <a:srgbClr val="FFFFFF">
                    <a:alpha val="58000"/>
                  </a:srgbClr>
                </a:solidFill>
                <a:prstDash val="solid"/>
                <a:miter/>
              </a:ln>
            </p:spPr>
            <p:txBody>
              <a:bodyPr rtlCol="0" anchor="ctr"/>
              <a:lstStyle/>
              <a:p>
                <a:endParaRPr lang="zh-CN" altLang="en-US"/>
              </a:p>
            </p:txBody>
          </p:sp>
          <p:sp>
            <p:nvSpPr>
              <p:cNvPr id="357" name="ïsḻïḋè"/>
              <p:cNvSpPr/>
              <p:nvPr>
                <p:custDataLst>
                  <p:tags r:id="rId60"/>
                </p:custDataLst>
              </p:nvPr>
            </p:nvSpPr>
            <p:spPr>
              <a:xfrm>
                <a:off x="3629747" y="2818398"/>
                <a:ext cx="726039" cy="826694"/>
              </a:xfrm>
              <a:custGeom>
                <a:avLst/>
                <a:gdLst>
                  <a:gd name="connsiteX0" fmla="*/ 148318 w 726039"/>
                  <a:gd name="connsiteY0" fmla="*/ 16442 h 826694"/>
                  <a:gd name="connsiteX1" fmla="*/ 139460 w 726039"/>
                  <a:gd name="connsiteY1" fmla="*/ 531649 h 826694"/>
                  <a:gd name="connsiteX2" fmla="*/ 630093 w 726039"/>
                  <a:gd name="connsiteY2" fmla="*/ 826067 h 826694"/>
                  <a:gd name="connsiteX3" fmla="*/ 659716 w 726039"/>
                  <a:gd name="connsiteY3" fmla="*/ 812065 h 826694"/>
                  <a:gd name="connsiteX4" fmla="*/ 685909 w 726039"/>
                  <a:gd name="connsiteY4" fmla="*/ 785871 h 826694"/>
                  <a:gd name="connsiteX5" fmla="*/ 708770 w 726039"/>
                  <a:gd name="connsiteY5" fmla="*/ 744057 h 826694"/>
                  <a:gd name="connsiteX6" fmla="*/ 638475 w 726039"/>
                  <a:gd name="connsiteY6" fmla="*/ 640901 h 826694"/>
                  <a:gd name="connsiteX7" fmla="*/ 677527 w 726039"/>
                  <a:gd name="connsiteY7" fmla="*/ 597467 h 826694"/>
                  <a:gd name="connsiteX8" fmla="*/ 597231 w 726039"/>
                  <a:gd name="connsiteY8" fmla="*/ 562320 h 826694"/>
                  <a:gd name="connsiteX9" fmla="*/ 285002 w 726039"/>
                  <a:gd name="connsiteY9" fmla="*/ 308002 h 826694"/>
                  <a:gd name="connsiteX10" fmla="*/ 377490 w 726039"/>
                  <a:gd name="connsiteY10" fmla="*/ 199703 h 826694"/>
                  <a:gd name="connsiteX11" fmla="*/ 148318 w 726039"/>
                  <a:gd name="connsiteY11" fmla="*/ 16442 h 8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039" h="826694">
                    <a:moveTo>
                      <a:pt x="148318" y="16442"/>
                    </a:moveTo>
                    <a:cubicBezTo>
                      <a:pt x="148318" y="16442"/>
                      <a:pt x="-181723" y="279618"/>
                      <a:pt x="139460" y="531649"/>
                    </a:cubicBezTo>
                    <a:cubicBezTo>
                      <a:pt x="398159" y="716720"/>
                      <a:pt x="607804" y="839402"/>
                      <a:pt x="630093" y="826067"/>
                    </a:cubicBezTo>
                    <a:cubicBezTo>
                      <a:pt x="643522" y="827019"/>
                      <a:pt x="660287" y="820447"/>
                      <a:pt x="659716" y="812065"/>
                    </a:cubicBezTo>
                    <a:cubicBezTo>
                      <a:pt x="659144" y="803683"/>
                      <a:pt x="687052" y="821590"/>
                      <a:pt x="685909" y="785871"/>
                    </a:cubicBezTo>
                    <a:cubicBezTo>
                      <a:pt x="695434" y="778632"/>
                      <a:pt x="726009" y="782538"/>
                      <a:pt x="708770" y="744057"/>
                    </a:cubicBezTo>
                    <a:cubicBezTo>
                      <a:pt x="725438" y="733484"/>
                      <a:pt x="755632" y="720149"/>
                      <a:pt x="638475" y="640901"/>
                    </a:cubicBezTo>
                    <a:cubicBezTo>
                      <a:pt x="641237" y="623661"/>
                      <a:pt x="680861" y="612326"/>
                      <a:pt x="677527" y="597467"/>
                    </a:cubicBezTo>
                    <a:cubicBezTo>
                      <a:pt x="674194" y="582608"/>
                      <a:pt x="623425" y="572892"/>
                      <a:pt x="597231" y="562320"/>
                    </a:cubicBezTo>
                    <a:cubicBezTo>
                      <a:pt x="571037" y="551747"/>
                      <a:pt x="312339" y="349817"/>
                      <a:pt x="285002" y="308002"/>
                    </a:cubicBezTo>
                    <a:cubicBezTo>
                      <a:pt x="257666" y="266188"/>
                      <a:pt x="377490" y="199703"/>
                      <a:pt x="377490" y="199703"/>
                    </a:cubicBezTo>
                    <a:cubicBezTo>
                      <a:pt x="377490" y="199703"/>
                      <a:pt x="231472" y="-66711"/>
                      <a:pt x="148318" y="16442"/>
                    </a:cubicBezTo>
                    <a:close/>
                  </a:path>
                </a:pathLst>
              </a:custGeom>
              <a:solidFill>
                <a:srgbClr val="FCB29A"/>
              </a:solidFill>
              <a:ln w="9525" cap="flat">
                <a:noFill/>
                <a:prstDash val="solid"/>
                <a:miter/>
              </a:ln>
            </p:spPr>
            <p:txBody>
              <a:bodyPr rtlCol="0" anchor="ctr"/>
              <a:lstStyle/>
              <a:p>
                <a:endParaRPr lang="zh-CN" altLang="en-US"/>
              </a:p>
            </p:txBody>
          </p:sp>
          <p:sp>
            <p:nvSpPr>
              <p:cNvPr id="358" name="ísḷïḑé"/>
              <p:cNvSpPr/>
              <p:nvPr>
                <p:custDataLst>
                  <p:tags r:id="rId61"/>
                </p:custDataLst>
              </p:nvPr>
            </p:nvSpPr>
            <p:spPr>
              <a:xfrm>
                <a:off x="3764932" y="2580164"/>
                <a:ext cx="1334467" cy="588067"/>
              </a:xfrm>
              <a:custGeom>
                <a:avLst/>
                <a:gdLst>
                  <a:gd name="connsiteX0" fmla="*/ 392133 w 1334467"/>
                  <a:gd name="connsiteY0" fmla="*/ 287347 h 588067"/>
                  <a:gd name="connsiteX1" fmla="*/ 189536 w 1334467"/>
                  <a:gd name="connsiteY1" fmla="*/ 492515 h 588067"/>
                  <a:gd name="connsiteX2" fmla="*/ -964 w 1334467"/>
                  <a:gd name="connsiteY2" fmla="*/ 245341 h 588067"/>
                  <a:gd name="connsiteX3" fmla="*/ 325172 w 1334467"/>
                  <a:gd name="connsiteY3" fmla="*/ 59223 h 588067"/>
                  <a:gd name="connsiteX4" fmla="*/ 650069 w 1334467"/>
                  <a:gd name="connsiteY4" fmla="*/ 20075 h 588067"/>
                  <a:gd name="connsiteX5" fmla="*/ 808756 w 1334467"/>
                  <a:gd name="connsiteY5" fmla="*/ 110181 h 588067"/>
                  <a:gd name="connsiteX6" fmla="*/ 882670 w 1334467"/>
                  <a:gd name="connsiteY6" fmla="*/ 34744 h 588067"/>
                  <a:gd name="connsiteX7" fmla="*/ 1081838 w 1334467"/>
                  <a:gd name="connsiteY7" fmla="*/ 140947 h 588067"/>
                  <a:gd name="connsiteX8" fmla="*/ 1333394 w 1334467"/>
                  <a:gd name="connsiteY8" fmla="*/ 446605 h 588067"/>
                  <a:gd name="connsiteX9" fmla="*/ 1027165 w 1334467"/>
                  <a:gd name="connsiteY9" fmla="*/ 588336 h 588067"/>
                  <a:gd name="connsiteX10" fmla="*/ 928962 w 1334467"/>
                  <a:gd name="connsiteY10" fmla="*/ 331162 h 58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4467" h="588067">
                    <a:moveTo>
                      <a:pt x="392133" y="287347"/>
                    </a:moveTo>
                    <a:cubicBezTo>
                      <a:pt x="392133" y="287347"/>
                      <a:pt x="204491" y="493087"/>
                      <a:pt x="189536" y="492515"/>
                    </a:cubicBezTo>
                    <a:cubicBezTo>
                      <a:pt x="174582" y="491944"/>
                      <a:pt x="-4869" y="330590"/>
                      <a:pt x="-964" y="245341"/>
                    </a:cubicBezTo>
                    <a:cubicBezTo>
                      <a:pt x="942" y="202288"/>
                      <a:pt x="214016" y="105229"/>
                      <a:pt x="325172" y="59223"/>
                    </a:cubicBezTo>
                    <a:cubicBezTo>
                      <a:pt x="433281" y="14550"/>
                      <a:pt x="579299" y="-24597"/>
                      <a:pt x="650069" y="20075"/>
                    </a:cubicBezTo>
                    <a:cubicBezTo>
                      <a:pt x="694170" y="57699"/>
                      <a:pt x="683313" y="106467"/>
                      <a:pt x="808756" y="110181"/>
                    </a:cubicBezTo>
                    <a:cubicBezTo>
                      <a:pt x="852571" y="111420"/>
                      <a:pt x="882670" y="34744"/>
                      <a:pt x="882670" y="34744"/>
                    </a:cubicBezTo>
                    <a:cubicBezTo>
                      <a:pt x="882670" y="34744"/>
                      <a:pt x="1010972" y="59223"/>
                      <a:pt x="1081838" y="140947"/>
                    </a:cubicBezTo>
                    <a:cubicBezTo>
                      <a:pt x="1135083" y="202479"/>
                      <a:pt x="1329488" y="409266"/>
                      <a:pt x="1333394" y="446605"/>
                    </a:cubicBezTo>
                    <a:cubicBezTo>
                      <a:pt x="1337298" y="483942"/>
                      <a:pt x="1094220" y="592051"/>
                      <a:pt x="1027165" y="588336"/>
                    </a:cubicBezTo>
                    <a:cubicBezTo>
                      <a:pt x="960109" y="584622"/>
                      <a:pt x="928962" y="331162"/>
                      <a:pt x="928962" y="331162"/>
                    </a:cubicBezTo>
                  </a:path>
                </a:pathLst>
              </a:custGeom>
              <a:solidFill>
                <a:srgbClr val="F2CE42"/>
              </a:solidFill>
              <a:ln w="9525" cap="flat">
                <a:noFill/>
                <a:prstDash val="solid"/>
                <a:miter/>
              </a:ln>
            </p:spPr>
            <p:txBody>
              <a:bodyPr rtlCol="0" anchor="ctr"/>
              <a:lstStyle/>
              <a:p>
                <a:endParaRPr lang="zh-CN" altLang="en-US"/>
              </a:p>
            </p:txBody>
          </p:sp>
          <p:sp>
            <p:nvSpPr>
              <p:cNvPr id="359" name="íṣḻíḍè"/>
              <p:cNvSpPr/>
              <p:nvPr>
                <p:custDataLst>
                  <p:tags r:id="rId62"/>
                </p:custDataLst>
              </p:nvPr>
            </p:nvSpPr>
            <p:spPr>
              <a:xfrm>
                <a:off x="4208289" y="3573332"/>
                <a:ext cx="80676" cy="56864"/>
              </a:xfrm>
              <a:custGeom>
                <a:avLst/>
                <a:gdLst>
                  <a:gd name="connsiteX0" fmla="*/ 80677 w 80676"/>
                  <a:gd name="connsiteY0" fmla="*/ 56864 h 56864"/>
                  <a:gd name="connsiteX1" fmla="*/ 0 w 80676"/>
                  <a:gd name="connsiteY1" fmla="*/ 0 h 56864"/>
                </a:gdLst>
                <a:ahLst/>
                <a:cxnLst>
                  <a:cxn ang="0">
                    <a:pos x="connsiteX0" y="connsiteY0"/>
                  </a:cxn>
                  <a:cxn ang="0">
                    <a:pos x="connsiteX1" y="connsiteY1"/>
                  </a:cxn>
                </a:cxnLst>
                <a:rect l="l" t="t" r="r" b="b"/>
                <a:pathLst>
                  <a:path w="80676" h="56864">
                    <a:moveTo>
                      <a:pt x="80677" y="56864"/>
                    </a:moveTo>
                    <a:lnTo>
                      <a:pt x="0" y="0"/>
                    </a:lnTo>
                  </a:path>
                </a:pathLst>
              </a:custGeom>
              <a:ln w="4763" cap="rnd">
                <a:solidFill>
                  <a:srgbClr val="FF8970"/>
                </a:solidFill>
                <a:prstDash val="solid"/>
                <a:miter/>
              </a:ln>
            </p:spPr>
            <p:txBody>
              <a:bodyPr rtlCol="0" anchor="ctr"/>
              <a:lstStyle/>
              <a:p>
                <a:endParaRPr lang="zh-CN" altLang="en-US"/>
              </a:p>
            </p:txBody>
          </p:sp>
          <p:sp>
            <p:nvSpPr>
              <p:cNvPr id="360" name="iṩḻiḋe"/>
              <p:cNvSpPr/>
              <p:nvPr>
                <p:custDataLst>
                  <p:tags r:id="rId63"/>
                </p:custDataLst>
              </p:nvPr>
            </p:nvSpPr>
            <p:spPr>
              <a:xfrm>
                <a:off x="4222195" y="3532755"/>
                <a:ext cx="94202" cy="68103"/>
              </a:xfrm>
              <a:custGeom>
                <a:avLst/>
                <a:gdLst>
                  <a:gd name="connsiteX0" fmla="*/ 94202 w 94202"/>
                  <a:gd name="connsiteY0" fmla="*/ 68104 h 68103"/>
                  <a:gd name="connsiteX1" fmla="*/ 0 w 94202"/>
                  <a:gd name="connsiteY1" fmla="*/ 0 h 68103"/>
                </a:gdLst>
                <a:ahLst/>
                <a:cxnLst>
                  <a:cxn ang="0">
                    <a:pos x="connsiteX0" y="connsiteY0"/>
                  </a:cxn>
                  <a:cxn ang="0">
                    <a:pos x="connsiteX1" y="connsiteY1"/>
                  </a:cxn>
                </a:cxnLst>
                <a:rect l="l" t="t" r="r" b="b"/>
                <a:pathLst>
                  <a:path w="94202" h="68103">
                    <a:moveTo>
                      <a:pt x="94202" y="68104"/>
                    </a:moveTo>
                    <a:lnTo>
                      <a:pt x="0" y="0"/>
                    </a:lnTo>
                  </a:path>
                </a:pathLst>
              </a:custGeom>
              <a:ln w="4763" cap="rnd">
                <a:solidFill>
                  <a:srgbClr val="FF8970"/>
                </a:solidFill>
                <a:prstDash val="solid"/>
                <a:miter/>
              </a:ln>
            </p:spPr>
            <p:txBody>
              <a:bodyPr rtlCol="0" anchor="ctr"/>
              <a:lstStyle/>
              <a:p>
                <a:endParaRPr lang="zh-CN" altLang="en-US"/>
              </a:p>
            </p:txBody>
          </p:sp>
          <p:sp>
            <p:nvSpPr>
              <p:cNvPr id="361" name="íşliḍé"/>
              <p:cNvSpPr/>
              <p:nvPr>
                <p:custDataLst>
                  <p:tags r:id="rId64"/>
                </p:custDataLst>
              </p:nvPr>
            </p:nvSpPr>
            <p:spPr>
              <a:xfrm>
                <a:off x="4257628" y="3503323"/>
                <a:ext cx="80391" cy="58769"/>
              </a:xfrm>
              <a:custGeom>
                <a:avLst/>
                <a:gdLst>
                  <a:gd name="connsiteX0" fmla="*/ 80391 w 80391"/>
                  <a:gd name="connsiteY0" fmla="*/ 58769 h 58769"/>
                  <a:gd name="connsiteX1" fmla="*/ 0 w 80391"/>
                  <a:gd name="connsiteY1" fmla="*/ 0 h 58769"/>
                </a:gdLst>
                <a:ahLst/>
                <a:cxnLst>
                  <a:cxn ang="0">
                    <a:pos x="connsiteX0" y="connsiteY0"/>
                  </a:cxn>
                  <a:cxn ang="0">
                    <a:pos x="connsiteX1" y="connsiteY1"/>
                  </a:cxn>
                </a:cxnLst>
                <a:rect l="l" t="t" r="r" b="b"/>
                <a:pathLst>
                  <a:path w="80391" h="58769">
                    <a:moveTo>
                      <a:pt x="80391" y="58769"/>
                    </a:moveTo>
                    <a:lnTo>
                      <a:pt x="0" y="0"/>
                    </a:lnTo>
                  </a:path>
                </a:pathLst>
              </a:custGeom>
              <a:ln w="4763" cap="rnd">
                <a:solidFill>
                  <a:srgbClr val="FF8970"/>
                </a:solidFill>
                <a:prstDash val="solid"/>
                <a:miter/>
              </a:ln>
            </p:spPr>
            <p:txBody>
              <a:bodyPr rtlCol="0" anchor="ctr"/>
              <a:lstStyle/>
              <a:p>
                <a:endParaRPr lang="zh-CN" altLang="en-US"/>
              </a:p>
            </p:txBody>
          </p:sp>
          <p:sp>
            <p:nvSpPr>
              <p:cNvPr id="362" name="ï$ļiḓe"/>
              <p:cNvSpPr/>
              <p:nvPr>
                <p:custDataLst>
                  <p:tags r:id="rId65"/>
                </p:custDataLst>
              </p:nvPr>
            </p:nvSpPr>
            <p:spPr>
              <a:xfrm>
                <a:off x="5538169" y="3033550"/>
                <a:ext cx="99440" cy="7334"/>
              </a:xfrm>
              <a:custGeom>
                <a:avLst/>
                <a:gdLst>
                  <a:gd name="connsiteX0" fmla="*/ 99441 w 99440"/>
                  <a:gd name="connsiteY0" fmla="*/ 0 h 7334"/>
                  <a:gd name="connsiteX1" fmla="*/ 0 w 99440"/>
                  <a:gd name="connsiteY1" fmla="*/ 7334 h 7334"/>
                </a:gdLst>
                <a:ahLst/>
                <a:cxnLst>
                  <a:cxn ang="0">
                    <a:pos x="connsiteX0" y="connsiteY0"/>
                  </a:cxn>
                  <a:cxn ang="0">
                    <a:pos x="connsiteX1" y="connsiteY1"/>
                  </a:cxn>
                </a:cxnLst>
                <a:rect l="l" t="t" r="r" b="b"/>
                <a:pathLst>
                  <a:path w="99440" h="7334">
                    <a:moveTo>
                      <a:pt x="99441" y="0"/>
                    </a:moveTo>
                    <a:lnTo>
                      <a:pt x="0" y="7334"/>
                    </a:lnTo>
                  </a:path>
                </a:pathLst>
              </a:custGeom>
              <a:ln w="4763" cap="rnd">
                <a:solidFill>
                  <a:srgbClr val="FF8970"/>
                </a:solidFill>
                <a:prstDash val="solid"/>
                <a:miter/>
              </a:ln>
            </p:spPr>
            <p:txBody>
              <a:bodyPr rtlCol="0" anchor="ctr"/>
              <a:lstStyle/>
              <a:p>
                <a:endParaRPr lang="zh-CN" altLang="en-US"/>
              </a:p>
            </p:txBody>
          </p:sp>
          <p:sp>
            <p:nvSpPr>
              <p:cNvPr id="363" name="ïṡļïďe"/>
              <p:cNvSpPr/>
              <p:nvPr>
                <p:custDataLst>
                  <p:tags r:id="rId66"/>
                </p:custDataLst>
              </p:nvPr>
            </p:nvSpPr>
            <p:spPr>
              <a:xfrm>
                <a:off x="5540360" y="3062411"/>
                <a:ext cx="99345" cy="7429"/>
              </a:xfrm>
              <a:custGeom>
                <a:avLst/>
                <a:gdLst>
                  <a:gd name="connsiteX0" fmla="*/ 99346 w 99345"/>
                  <a:gd name="connsiteY0" fmla="*/ 0 h 7429"/>
                  <a:gd name="connsiteX1" fmla="*/ 0 w 99345"/>
                  <a:gd name="connsiteY1" fmla="*/ 7430 h 7429"/>
                </a:gdLst>
                <a:ahLst/>
                <a:cxnLst>
                  <a:cxn ang="0">
                    <a:pos x="connsiteX0" y="connsiteY0"/>
                  </a:cxn>
                  <a:cxn ang="0">
                    <a:pos x="connsiteX1" y="connsiteY1"/>
                  </a:cxn>
                </a:cxnLst>
                <a:rect l="l" t="t" r="r" b="b"/>
                <a:pathLst>
                  <a:path w="99345" h="7429">
                    <a:moveTo>
                      <a:pt x="99346" y="0"/>
                    </a:moveTo>
                    <a:lnTo>
                      <a:pt x="0" y="7430"/>
                    </a:lnTo>
                  </a:path>
                </a:pathLst>
              </a:custGeom>
              <a:ln w="4763" cap="rnd">
                <a:solidFill>
                  <a:srgbClr val="FF8970"/>
                </a:solidFill>
                <a:prstDash val="solid"/>
                <a:miter/>
              </a:ln>
            </p:spPr>
            <p:txBody>
              <a:bodyPr rtlCol="0" anchor="ctr"/>
              <a:lstStyle/>
              <a:p>
                <a:endParaRPr lang="zh-CN" altLang="en-US"/>
              </a:p>
            </p:txBody>
          </p:sp>
          <p:sp>
            <p:nvSpPr>
              <p:cNvPr id="364" name="íśľïḍé"/>
              <p:cNvSpPr/>
              <p:nvPr>
                <p:custDataLst>
                  <p:tags r:id="rId67"/>
                </p:custDataLst>
              </p:nvPr>
            </p:nvSpPr>
            <p:spPr>
              <a:xfrm>
                <a:off x="5492354" y="2514628"/>
                <a:ext cx="106203" cy="522636"/>
              </a:xfrm>
              <a:custGeom>
                <a:avLst/>
                <a:gdLst>
                  <a:gd name="connsiteX0" fmla="*/ 106204 w 106203"/>
                  <a:gd name="connsiteY0" fmla="*/ 0 h 522636"/>
                  <a:gd name="connsiteX1" fmla="*/ 0 w 106203"/>
                  <a:gd name="connsiteY1" fmla="*/ 522637 h 522636"/>
                </a:gdLst>
                <a:ahLst/>
                <a:cxnLst>
                  <a:cxn ang="0">
                    <a:pos x="connsiteX0" y="connsiteY0"/>
                  </a:cxn>
                  <a:cxn ang="0">
                    <a:pos x="connsiteX1" y="connsiteY1"/>
                  </a:cxn>
                </a:cxnLst>
                <a:rect l="l" t="t" r="r" b="b"/>
                <a:pathLst>
                  <a:path w="106203" h="522636">
                    <a:moveTo>
                      <a:pt x="106204" y="0"/>
                    </a:moveTo>
                    <a:lnTo>
                      <a:pt x="0" y="522637"/>
                    </a:lnTo>
                  </a:path>
                </a:pathLst>
              </a:custGeom>
              <a:ln w="19050" cap="flat">
                <a:solidFill>
                  <a:srgbClr val="040006"/>
                </a:solidFill>
                <a:prstDash val="solid"/>
                <a:miter/>
              </a:ln>
            </p:spPr>
            <p:txBody>
              <a:bodyPr rtlCol="0" anchor="ctr"/>
              <a:lstStyle/>
              <a:p>
                <a:endParaRPr lang="zh-CN" altLang="en-US"/>
              </a:p>
            </p:txBody>
          </p:sp>
          <p:sp>
            <p:nvSpPr>
              <p:cNvPr id="365" name="îṥ1îdè"/>
              <p:cNvSpPr/>
              <p:nvPr>
                <p:custDataLst>
                  <p:tags r:id="rId68"/>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E2ABA1"/>
              </a:solidFill>
              <a:ln w="9525" cap="flat">
                <a:noFill/>
                <a:prstDash val="solid"/>
                <a:miter/>
              </a:ln>
            </p:spPr>
            <p:txBody>
              <a:bodyPr rtlCol="0" anchor="ctr"/>
              <a:lstStyle/>
              <a:p>
                <a:endParaRPr lang="zh-CN" altLang="en-US"/>
              </a:p>
            </p:txBody>
          </p:sp>
          <p:sp>
            <p:nvSpPr>
              <p:cNvPr id="366" name="îṣḻïḍe"/>
              <p:cNvSpPr/>
              <p:nvPr>
                <p:custDataLst>
                  <p:tags r:id="rId69"/>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FCB29A"/>
              </a:solidFill>
              <a:ln w="4763" cap="flat">
                <a:solidFill>
                  <a:srgbClr val="FF8970"/>
                </a:solidFill>
                <a:prstDash val="solid"/>
                <a:miter/>
              </a:ln>
            </p:spPr>
            <p:txBody>
              <a:bodyPr rtlCol="0" anchor="ctr"/>
              <a:lstStyle/>
              <a:p>
                <a:endParaRPr lang="zh-CN" altLang="en-US"/>
              </a:p>
            </p:txBody>
          </p:sp>
          <p:sp>
            <p:nvSpPr>
              <p:cNvPr id="367" name="íṡļidè"/>
              <p:cNvSpPr/>
              <p:nvPr>
                <p:custDataLst>
                  <p:tags r:id="rId70"/>
                </p:custDataLst>
              </p:nvPr>
            </p:nvSpPr>
            <p:spPr>
              <a:xfrm>
                <a:off x="4106712" y="5158477"/>
                <a:ext cx="498125" cy="320227"/>
              </a:xfrm>
              <a:custGeom>
                <a:avLst/>
                <a:gdLst>
                  <a:gd name="connsiteX0" fmla="*/ 24063 w 498125"/>
                  <a:gd name="connsiteY0" fmla="*/ 6558 h 320227"/>
                  <a:gd name="connsiteX1" fmla="*/ -416 w 498125"/>
                  <a:gd name="connsiteY1" fmla="*/ 169721 h 320227"/>
                  <a:gd name="connsiteX2" fmla="*/ 25015 w 498125"/>
                  <a:gd name="connsiteY2" fmla="*/ 219347 h 320227"/>
                  <a:gd name="connsiteX3" fmla="*/ 462213 w 498125"/>
                  <a:gd name="connsiteY3" fmla="*/ 318978 h 320227"/>
                  <a:gd name="connsiteX4" fmla="*/ 495646 w 498125"/>
                  <a:gd name="connsiteY4" fmla="*/ 290403 h 320227"/>
                  <a:gd name="connsiteX5" fmla="*/ 487550 w 498125"/>
                  <a:gd name="connsiteY5" fmla="*/ 260495 h 320227"/>
                  <a:gd name="connsiteX6" fmla="*/ 442020 w 498125"/>
                  <a:gd name="connsiteY6" fmla="*/ 179723 h 320227"/>
                  <a:gd name="connsiteX7" fmla="*/ 407349 w 498125"/>
                  <a:gd name="connsiteY7" fmla="*/ 137527 h 320227"/>
                  <a:gd name="connsiteX8" fmla="*/ 340674 w 498125"/>
                  <a:gd name="connsiteY8" fmla="*/ 40848 h 320227"/>
                  <a:gd name="connsiteX9" fmla="*/ 321624 w 498125"/>
                  <a:gd name="connsiteY9" fmla="*/ 31990 h 320227"/>
                  <a:gd name="connsiteX10" fmla="*/ 31493 w 498125"/>
                  <a:gd name="connsiteY10" fmla="*/ 653 h 320227"/>
                  <a:gd name="connsiteX11" fmla="*/ 24063 w 498125"/>
                  <a:gd name="connsiteY11" fmla="*/ 6558 h 32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25" h="320227">
                    <a:moveTo>
                      <a:pt x="24063" y="6558"/>
                    </a:moveTo>
                    <a:lnTo>
                      <a:pt x="-416" y="169721"/>
                    </a:lnTo>
                    <a:cubicBezTo>
                      <a:pt x="-3844" y="192486"/>
                      <a:pt x="7490" y="214679"/>
                      <a:pt x="25015" y="219347"/>
                    </a:cubicBezTo>
                    <a:lnTo>
                      <a:pt x="462213" y="318978"/>
                    </a:lnTo>
                    <a:cubicBezTo>
                      <a:pt x="482883" y="324503"/>
                      <a:pt x="502694" y="316025"/>
                      <a:pt x="495646" y="290403"/>
                    </a:cubicBezTo>
                    <a:lnTo>
                      <a:pt x="487550" y="260495"/>
                    </a:lnTo>
                    <a:cubicBezTo>
                      <a:pt x="474976" y="232186"/>
                      <a:pt x="459737" y="205140"/>
                      <a:pt x="442020" y="179723"/>
                    </a:cubicBezTo>
                    <a:cubicBezTo>
                      <a:pt x="430781" y="165340"/>
                      <a:pt x="417826" y="152481"/>
                      <a:pt x="407349" y="137527"/>
                    </a:cubicBezTo>
                    <a:lnTo>
                      <a:pt x="340674" y="40848"/>
                    </a:lnTo>
                    <a:cubicBezTo>
                      <a:pt x="335055" y="36514"/>
                      <a:pt x="328577" y="33488"/>
                      <a:pt x="321624" y="31990"/>
                    </a:cubicBezTo>
                    <a:lnTo>
                      <a:pt x="31493" y="653"/>
                    </a:lnTo>
                    <a:cubicBezTo>
                      <a:pt x="27778" y="-586"/>
                      <a:pt x="24731" y="2272"/>
                      <a:pt x="24063" y="6558"/>
                    </a:cubicBezTo>
                    <a:close/>
                  </a:path>
                </a:pathLst>
              </a:custGeom>
              <a:solidFill>
                <a:srgbClr val="06000E"/>
              </a:solidFill>
              <a:ln w="9525" cap="flat">
                <a:noFill/>
                <a:prstDash val="solid"/>
                <a:miter/>
              </a:ln>
            </p:spPr>
            <p:txBody>
              <a:bodyPr rtlCol="0" anchor="ctr"/>
              <a:lstStyle/>
              <a:p>
                <a:endParaRPr lang="zh-CN" altLang="en-US"/>
              </a:p>
            </p:txBody>
          </p:sp>
          <p:sp>
            <p:nvSpPr>
              <p:cNvPr id="368" name="isḻïḍe"/>
              <p:cNvSpPr/>
              <p:nvPr>
                <p:custDataLst>
                  <p:tags r:id="rId71"/>
                </p:custDataLst>
              </p:nvPr>
            </p:nvSpPr>
            <p:spPr>
              <a:xfrm>
                <a:off x="3161973" y="4953314"/>
                <a:ext cx="390457" cy="504985"/>
              </a:xfrm>
              <a:custGeom>
                <a:avLst/>
                <a:gdLst>
                  <a:gd name="connsiteX0" fmla="*/ 114030 w 390457"/>
                  <a:gd name="connsiteY0" fmla="*/ 3410 h 504985"/>
                  <a:gd name="connsiteX1" fmla="*/ 10779 w 390457"/>
                  <a:gd name="connsiteY1" fmla="*/ 131521 h 504985"/>
                  <a:gd name="connsiteX2" fmla="*/ 7730 w 390457"/>
                  <a:gd name="connsiteY2" fmla="*/ 187243 h 504985"/>
                  <a:gd name="connsiteX3" fmla="*/ 334915 w 390457"/>
                  <a:gd name="connsiteY3" fmla="*/ 493852 h 504985"/>
                  <a:gd name="connsiteX4" fmla="*/ 378348 w 390457"/>
                  <a:gd name="connsiteY4" fmla="*/ 485851 h 504985"/>
                  <a:gd name="connsiteX5" fmla="*/ 386444 w 390457"/>
                  <a:gd name="connsiteY5" fmla="*/ 455943 h 504985"/>
                  <a:gd name="connsiteX6" fmla="*/ 387873 w 390457"/>
                  <a:gd name="connsiteY6" fmla="*/ 363169 h 504985"/>
                  <a:gd name="connsiteX7" fmla="*/ 379301 w 390457"/>
                  <a:gd name="connsiteY7" fmla="*/ 309258 h 504985"/>
                  <a:gd name="connsiteX8" fmla="*/ 369776 w 390457"/>
                  <a:gd name="connsiteY8" fmla="*/ 192005 h 504985"/>
                  <a:gd name="connsiteX9" fmla="*/ 357774 w 390457"/>
                  <a:gd name="connsiteY9" fmla="*/ 174670 h 504985"/>
                  <a:gd name="connsiteX10" fmla="*/ 122984 w 390457"/>
                  <a:gd name="connsiteY10" fmla="*/ 1315 h 504985"/>
                  <a:gd name="connsiteX11" fmla="*/ 114030 w 390457"/>
                  <a:gd name="connsiteY11" fmla="*/ 3410 h 50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57" h="504985">
                    <a:moveTo>
                      <a:pt x="114030" y="3410"/>
                    </a:moveTo>
                    <a:lnTo>
                      <a:pt x="10779" y="131521"/>
                    </a:lnTo>
                    <a:cubicBezTo>
                      <a:pt x="-3699" y="149524"/>
                      <a:pt x="-5033" y="174384"/>
                      <a:pt x="7730" y="187243"/>
                    </a:cubicBezTo>
                    <a:lnTo>
                      <a:pt x="334915" y="493852"/>
                    </a:lnTo>
                    <a:cubicBezTo>
                      <a:pt x="349964" y="509092"/>
                      <a:pt x="371395" y="511759"/>
                      <a:pt x="378348" y="485851"/>
                    </a:cubicBezTo>
                    <a:lnTo>
                      <a:pt x="386444" y="455943"/>
                    </a:lnTo>
                    <a:cubicBezTo>
                      <a:pt x="389873" y="425132"/>
                      <a:pt x="390350" y="394070"/>
                      <a:pt x="387873" y="363169"/>
                    </a:cubicBezTo>
                    <a:cubicBezTo>
                      <a:pt x="385492" y="345072"/>
                      <a:pt x="380730" y="327451"/>
                      <a:pt x="379301" y="309258"/>
                    </a:cubicBezTo>
                    <a:lnTo>
                      <a:pt x="369776" y="192005"/>
                    </a:lnTo>
                    <a:cubicBezTo>
                      <a:pt x="367110" y="185426"/>
                      <a:pt x="363013" y="179512"/>
                      <a:pt x="357774" y="174670"/>
                    </a:cubicBezTo>
                    <a:lnTo>
                      <a:pt x="122984" y="1315"/>
                    </a:lnTo>
                    <a:cubicBezTo>
                      <a:pt x="119935" y="-539"/>
                      <a:pt x="115934" y="393"/>
                      <a:pt x="114030" y="3410"/>
                    </a:cubicBezTo>
                    <a:close/>
                  </a:path>
                </a:pathLst>
              </a:custGeom>
              <a:solidFill>
                <a:srgbClr val="06000E"/>
              </a:solidFill>
              <a:ln w="9525" cap="flat">
                <a:noFill/>
                <a:prstDash val="solid"/>
                <a:miter/>
              </a:ln>
            </p:spPr>
            <p:txBody>
              <a:bodyPr rtlCol="0" anchor="ctr"/>
              <a:lstStyle/>
              <a:p>
                <a:endParaRPr lang="zh-CN" altLang="en-US"/>
              </a:p>
            </p:txBody>
          </p:sp>
        </p:grpSp>
      </p:grpSp>
      <p:sp>
        <p:nvSpPr>
          <p:cNvPr id="100" name="文本框 99"/>
          <p:cNvSpPr txBox="1"/>
          <p:nvPr/>
        </p:nvSpPr>
        <p:spPr>
          <a:xfrm>
            <a:off x="417830" y="1770380"/>
            <a:ext cx="4923790" cy="4523105"/>
          </a:xfrm>
          <a:prstGeom prst="rect">
            <a:avLst/>
          </a:prstGeom>
          <a:noFill/>
          <a:ln w="9525">
            <a:noFill/>
          </a:ln>
        </p:spPr>
        <p:txBody>
          <a:bodyPr wrap="square">
            <a:noAutofit/>
          </a:bodyPr>
          <a:p>
            <a:pPr indent="0" algn="just" fontAlgn="auto">
              <a:lnSpc>
                <a:spcPts val="3800"/>
              </a:lnSpc>
            </a:pPr>
            <a:r>
              <a:rPr lang="zh-CN" sz="2000" b="0">
                <a:latin typeface="微软雅黑" panose="020B0503020204020204" pitchFamily="34" charset="-122"/>
                <a:ea typeface="微软雅黑" panose="020B0503020204020204" pitchFamily="34" charset="-122"/>
                <a:cs typeface="微软雅黑" panose="020B0503020204020204" pitchFamily="34" charset="-122"/>
              </a:rPr>
              <a:t>把农业</a:t>
            </a:r>
            <a:r>
              <a:rPr lang="en-US" sz="2000" b="0">
                <a:latin typeface="微软雅黑" panose="020B0503020204020204" pitchFamily="34" charset="-122"/>
                <a:ea typeface="微软雅黑" panose="020B0503020204020204" pitchFamily="34" charset="-122"/>
                <a:cs typeface="微软雅黑" panose="020B0503020204020204" pitchFamily="34" charset="-122"/>
              </a:rPr>
              <a:t>“</a:t>
            </a:r>
            <a:r>
              <a:rPr lang="zh-CN" sz="2000" b="0">
                <a:latin typeface="微软雅黑" panose="020B0503020204020204" pitchFamily="34" charset="-122"/>
                <a:ea typeface="微软雅黑" panose="020B0503020204020204" pitchFamily="34" charset="-122"/>
                <a:cs typeface="微软雅黑" panose="020B0503020204020204" pitchFamily="34" charset="-122"/>
              </a:rPr>
              <a:t>三项补贴</a:t>
            </a:r>
            <a:r>
              <a:rPr lang="en-US" sz="2000" b="0">
                <a:latin typeface="微软雅黑" panose="020B0503020204020204" pitchFamily="34" charset="-122"/>
                <a:ea typeface="微软雅黑" panose="020B0503020204020204" pitchFamily="34" charset="-122"/>
                <a:cs typeface="微软雅黑" panose="020B0503020204020204" pitchFamily="34" charset="-122"/>
              </a:rPr>
              <a:t>”</a:t>
            </a:r>
            <a:r>
              <a:rPr lang="zh-CN" sz="2000" b="0">
                <a:latin typeface="微软雅黑" panose="020B0503020204020204" pitchFamily="34" charset="-122"/>
                <a:ea typeface="微软雅黑" panose="020B0503020204020204" pitchFamily="34" charset="-122"/>
                <a:cs typeface="微软雅黑" panose="020B0503020204020204" pitchFamily="34" charset="-122"/>
              </a:rPr>
              <a:t>合并为农业支持保护补贴，分为以下两个支出方向：</a:t>
            </a:r>
            <a:r>
              <a:rPr lang="zh-CN" sz="2000" b="1">
                <a:latin typeface="微软雅黑" panose="020B0503020204020204" pitchFamily="34" charset="-122"/>
                <a:ea typeface="微软雅黑" panose="020B0503020204020204" pitchFamily="34" charset="-122"/>
                <a:cs typeface="微软雅黑" panose="020B0503020204020204" pitchFamily="34" charset="-122"/>
              </a:rPr>
              <a:t>（一）耕地地力保护补贴。</a:t>
            </a:r>
            <a:r>
              <a:rPr lang="zh-CN" sz="2000" b="0">
                <a:latin typeface="微软雅黑" panose="020B0503020204020204" pitchFamily="34" charset="-122"/>
                <a:ea typeface="微软雅黑" panose="020B0503020204020204" pitchFamily="34" charset="-122"/>
                <a:cs typeface="微软雅黑" panose="020B0503020204020204" pitchFamily="34" charset="-122"/>
              </a:rPr>
              <a:t>补贴标准为计税面积内的一季农作物按每亩每年</a:t>
            </a:r>
            <a:r>
              <a:rPr lang="en-US" sz="2000" b="0">
                <a:latin typeface="微软雅黑" panose="020B0503020204020204" pitchFamily="34" charset="-122"/>
                <a:ea typeface="微软雅黑" panose="020B0503020204020204" pitchFamily="34" charset="-122"/>
                <a:cs typeface="微软雅黑" panose="020B0503020204020204" pitchFamily="34" charset="-122"/>
              </a:rPr>
              <a:t>105</a:t>
            </a:r>
            <a:r>
              <a:rPr lang="zh-CN" sz="2000" b="0">
                <a:latin typeface="微软雅黑" panose="020B0503020204020204" pitchFamily="34" charset="-122"/>
                <a:ea typeface="微软雅黑" panose="020B0503020204020204" pitchFamily="34" charset="-122"/>
                <a:cs typeface="微软雅黑" panose="020B0503020204020204" pitchFamily="34" charset="-122"/>
              </a:rPr>
              <a:t>元补贴、计税面积内的双季稻按每亩每年</a:t>
            </a:r>
            <a:r>
              <a:rPr lang="en-US" sz="2000" b="0">
                <a:latin typeface="微软雅黑" panose="020B0503020204020204" pitchFamily="34" charset="-122"/>
                <a:ea typeface="微软雅黑" panose="020B0503020204020204" pitchFamily="34" charset="-122"/>
                <a:cs typeface="微软雅黑" panose="020B0503020204020204" pitchFamily="34" charset="-122"/>
              </a:rPr>
              <a:t>175</a:t>
            </a:r>
            <a:r>
              <a:rPr lang="zh-CN" sz="2000" b="0">
                <a:latin typeface="微软雅黑" panose="020B0503020204020204" pitchFamily="34" charset="-122"/>
                <a:ea typeface="微软雅黑" panose="020B0503020204020204" pitchFamily="34" charset="-122"/>
                <a:cs typeface="微软雅黑" panose="020B0503020204020204" pitchFamily="34" charset="-122"/>
              </a:rPr>
              <a:t>元（计税面积外的双季稻按每亩每年</a:t>
            </a:r>
            <a:r>
              <a:rPr lang="en-US" sz="2000" b="0">
                <a:latin typeface="微软雅黑" panose="020B0503020204020204" pitchFamily="34" charset="-122"/>
                <a:ea typeface="微软雅黑" panose="020B0503020204020204" pitchFamily="34" charset="-122"/>
                <a:cs typeface="微软雅黑" panose="020B0503020204020204" pitchFamily="34" charset="-122"/>
              </a:rPr>
              <a:t>70</a:t>
            </a:r>
            <a:r>
              <a:rPr lang="zh-CN" sz="2000" b="0">
                <a:latin typeface="微软雅黑" panose="020B0503020204020204" pitchFamily="34" charset="-122"/>
                <a:ea typeface="微软雅黑" panose="020B0503020204020204" pitchFamily="34" charset="-122"/>
                <a:cs typeface="微软雅黑" panose="020B0503020204020204" pitchFamily="34" charset="-122"/>
              </a:rPr>
              <a:t>元），</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3800"/>
              </a:lnSpc>
            </a:pPr>
            <a:r>
              <a:rPr lang="zh-CN" sz="2000" b="1">
                <a:latin typeface="微软雅黑" panose="020B0503020204020204" pitchFamily="34" charset="-122"/>
                <a:ea typeface="微软雅黑" panose="020B0503020204020204" pitchFamily="34" charset="-122"/>
                <a:cs typeface="微软雅黑" panose="020B0503020204020204" pitchFamily="34" charset="-122"/>
              </a:rPr>
              <a:t>（二）粮食适度规模经营补贴。</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72"/>
          <a:stretch>
            <a:fillRect/>
          </a:stretch>
        </p:blipFill>
        <p:spPr>
          <a:xfrm>
            <a:off x="5532120" y="1673225"/>
            <a:ext cx="6487795" cy="4976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6370" y="234315"/>
            <a:ext cx="2013585" cy="713105"/>
          </a:xfrm>
          <a:prstGeom prst="rect">
            <a:avLst/>
          </a:prstGeom>
        </p:spPr>
        <p:txBody>
          <a:bodyPr wrap="square">
            <a:noAutofit/>
          </a:bodyPr>
          <a:lstStyle/>
          <a:p>
            <a:pPr algn="dist"/>
            <a:r>
              <a:rPr lang="zh-CN" altLang="en-US" sz="3200" b="1" dirty="0">
                <a:solidFill>
                  <a:schemeClr val="bg1"/>
                </a:solidFill>
                <a:sym typeface="+mn-ea"/>
              </a:rPr>
              <a:t>政策背景</a:t>
            </a:r>
            <a:endParaRPr lang="zh-CN" altLang="en-US" sz="3200" b="1" dirty="0">
              <a:solidFill>
                <a:schemeClr val="bg1"/>
              </a:solidFill>
            </a:endParaRPr>
          </a:p>
          <a:p>
            <a:pPr algn="dist"/>
            <a:endParaRPr lang="zh-CN" altLang="en-US" sz="3200" b="1" dirty="0">
              <a:solidFill>
                <a:schemeClr val="bg1"/>
              </a:solidFill>
            </a:endParaRPr>
          </a:p>
        </p:txBody>
      </p:sp>
      <p:grpSp>
        <p:nvGrpSpPr>
          <p:cNvPr id="292" name="işliḑé"/>
          <p:cNvGrpSpPr/>
          <p:nvPr/>
        </p:nvGrpSpPr>
        <p:grpSpPr>
          <a:xfrm>
            <a:off x="276858" y="1030712"/>
            <a:ext cx="10499726" cy="5638799"/>
            <a:chOff x="977470" y="3179804"/>
            <a:chExt cx="7706190" cy="4813339"/>
          </a:xfrm>
        </p:grpSpPr>
        <p:sp>
          <p:nvSpPr>
            <p:cNvPr id="293" name="ïslïdè"/>
            <p:cNvSpPr/>
            <p:nvPr>
              <p:custDataLst>
                <p:tags r:id="rId1"/>
              </p:custDataLst>
            </p:nvPr>
          </p:nvSpPr>
          <p:spPr>
            <a:xfrm>
              <a:off x="1451447" y="3179804"/>
              <a:ext cx="7232213" cy="499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zh-CN" altLang="en-US" sz="2400" b="1" dirty="0">
                  <a:solidFill>
                    <a:schemeClr val="tx1"/>
                  </a:solidFill>
                  <a:latin typeface="Times New Roman" panose="02020603050405020304" charset="0"/>
                  <a:cs typeface="Times New Roman" panose="02020603050405020304" charset="0"/>
                </a:rPr>
                <a:t>《湖南省耕地地力保护补贴政策实施方案》（湘政办发〔2022〕69号）</a:t>
              </a:r>
              <a:endParaRPr kumimoji="1" lang="zh-CN" altLang="en-US" sz="2400" b="1" dirty="0">
                <a:solidFill>
                  <a:schemeClr val="tx1"/>
                </a:solidFill>
                <a:latin typeface="Times New Roman" panose="02020603050405020304" charset="0"/>
                <a:cs typeface="Times New Roman" panose="02020603050405020304" charset="0"/>
              </a:endParaRPr>
            </a:p>
          </p:txBody>
        </p:sp>
        <p:sp>
          <p:nvSpPr>
            <p:cNvPr id="294" name="i$ḻíḋê"/>
            <p:cNvSpPr/>
            <p:nvPr>
              <p:custDataLst>
                <p:tags r:id="rId2"/>
              </p:custDataLst>
            </p:nvPr>
          </p:nvSpPr>
          <p:spPr>
            <a:xfrm>
              <a:off x="977470" y="3751659"/>
              <a:ext cx="3536877" cy="424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indent="0" algn="ctr" fontAlgn="auto">
                <a:lnSpc>
                  <a:spcPts val="3500"/>
                </a:lnSpc>
                <a:buFont typeface="Arial" panose="020B0604020202020204" pitchFamily="34" charset="0"/>
                <a:buNone/>
              </a:pPr>
              <a:r>
                <a:rPr lang="zh-CN" altLang="en-US" sz="2400" b="1" dirty="0">
                  <a:solidFill>
                    <a:schemeClr val="tx1"/>
                  </a:solidFill>
                  <a:latin typeface="+mn-ea"/>
                  <a:sym typeface="+mn-ea"/>
                </a:rPr>
                <a:t>政策调整的原因</a:t>
              </a:r>
              <a:endParaRPr lang="zh-CN" altLang="en-US" sz="2400" b="1" dirty="0">
                <a:solidFill>
                  <a:schemeClr val="tx1"/>
                </a:solidFill>
                <a:latin typeface="+mn-ea"/>
                <a:sym typeface="+mn-ea"/>
              </a:endParaRPr>
            </a:p>
            <a:p>
              <a:pPr indent="0" fontAlgn="auto">
                <a:lnSpc>
                  <a:spcPts val="3500"/>
                </a:lnSpc>
                <a:buFont typeface="Arial" panose="020B0604020202020204" pitchFamily="34" charset="0"/>
                <a:buNone/>
              </a:pPr>
              <a:r>
                <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（一）湘政办发〔2015〕72号文件已自然失效。</a:t>
              </a:r>
              <a:endPar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indent="0" fontAlgn="auto">
                <a:lnSpc>
                  <a:spcPts val="3500"/>
                </a:lnSpc>
                <a:buFont typeface="Arial" panose="020B0604020202020204" pitchFamily="34" charset="0"/>
                <a:buNone/>
              </a:pPr>
              <a:r>
                <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（二）财办农〔2021〕11号规定，要结合实际自主确定、细化具体实施办法，对补贴对象、补贴依据、补贴标准等进行细化。</a:t>
              </a:r>
              <a:endPar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indent="0" fontAlgn="auto">
                <a:lnSpc>
                  <a:spcPts val="3500"/>
                </a:lnSpc>
                <a:buFont typeface="Arial" panose="020B0604020202020204" pitchFamily="34" charset="0"/>
                <a:buNone/>
              </a:pPr>
              <a:r>
                <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（三）国家从2022年起将耕地地力保护补贴资金纳入了直达资金管理，不再允许从中安排粮食适度规模经营补贴。</a:t>
              </a:r>
              <a:endPar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grpSp>
      <p:grpSp>
        <p:nvGrpSpPr>
          <p:cNvPr id="297" name="iṡ1iďê"/>
          <p:cNvGrpSpPr/>
          <p:nvPr/>
        </p:nvGrpSpPr>
        <p:grpSpPr>
          <a:xfrm>
            <a:off x="9833610" y="4065270"/>
            <a:ext cx="2064385" cy="2289175"/>
            <a:chOff x="4671651" y="1291007"/>
            <a:chExt cx="4784729" cy="5145832"/>
          </a:xfrm>
        </p:grpSpPr>
        <p:grpSp>
          <p:nvGrpSpPr>
            <p:cNvPr id="298" name="iṥľíḍè"/>
            <p:cNvGrpSpPr/>
            <p:nvPr/>
          </p:nvGrpSpPr>
          <p:grpSpPr>
            <a:xfrm>
              <a:off x="4671651" y="1368915"/>
              <a:ext cx="3482776" cy="2228294"/>
              <a:chOff x="7150219" y="1989770"/>
              <a:chExt cx="4262473" cy="2727147"/>
            </a:xfrm>
          </p:grpSpPr>
          <p:sp>
            <p:nvSpPr>
              <p:cNvPr id="299" name="îṣľiḓè"/>
              <p:cNvSpPr/>
              <p:nvPr>
                <p:custDataLst>
                  <p:tags r:id="rId3"/>
                </p:custDataLst>
              </p:nvPr>
            </p:nvSpPr>
            <p:spPr bwMode="auto">
              <a:xfrm>
                <a:off x="7151610" y="1991160"/>
                <a:ext cx="4261082" cy="2725757"/>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0" name="ïṣ1iďè"/>
              <p:cNvSpPr/>
              <p:nvPr>
                <p:custDataLst>
                  <p:tags r:id="rId4"/>
                </p:custDataLst>
              </p:nvPr>
            </p:nvSpPr>
            <p:spPr bwMode="auto">
              <a:xfrm>
                <a:off x="7273992" y="2334662"/>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01" name="îSľîḑê"/>
              <p:cNvSpPr/>
              <p:nvPr>
                <p:custDataLst>
                  <p:tags r:id="rId5"/>
                </p:custDataLst>
              </p:nvPr>
            </p:nvSpPr>
            <p:spPr bwMode="auto">
              <a:xfrm>
                <a:off x="8273899" y="2483465"/>
                <a:ext cx="848322"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2" name="ïṣliḓé"/>
              <p:cNvSpPr/>
              <p:nvPr>
                <p:custDataLst>
                  <p:tags r:id="rId6"/>
                </p:custDataLst>
              </p:nvPr>
            </p:nvSpPr>
            <p:spPr bwMode="auto">
              <a:xfrm>
                <a:off x="8273899" y="2661474"/>
                <a:ext cx="1310032" cy="48675"/>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3" name="íslïḋé"/>
              <p:cNvSpPr/>
              <p:nvPr>
                <p:custDataLst>
                  <p:tags r:id="rId7"/>
                </p:custDataLst>
              </p:nvPr>
            </p:nvSpPr>
            <p:spPr bwMode="auto">
              <a:xfrm>
                <a:off x="8273899" y="2828357"/>
                <a:ext cx="1068053"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4" name="íṧľïḍê"/>
              <p:cNvSpPr/>
              <p:nvPr>
                <p:custDataLst>
                  <p:tags r:id="rId8"/>
                </p:custDataLst>
              </p:nvPr>
            </p:nvSpPr>
            <p:spPr bwMode="auto">
              <a:xfrm>
                <a:off x="8273899" y="2995240"/>
                <a:ext cx="623031"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5" name="iś1iḋè"/>
              <p:cNvSpPr/>
              <p:nvPr>
                <p:custDataLst>
                  <p:tags r:id="rId9"/>
                </p:custDataLst>
              </p:nvPr>
            </p:nvSpPr>
            <p:spPr bwMode="auto">
              <a:xfrm>
                <a:off x="8273899" y="3163515"/>
                <a:ext cx="941499" cy="47284"/>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6" name="isļîḋê"/>
              <p:cNvSpPr/>
              <p:nvPr>
                <p:custDataLst>
                  <p:tags r:id="rId10"/>
                </p:custDataLst>
              </p:nvPr>
            </p:nvSpPr>
            <p:spPr bwMode="auto">
              <a:xfrm>
                <a:off x="7885896" y="2465387"/>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7" name="îṡḻîḍê"/>
              <p:cNvSpPr/>
              <p:nvPr>
                <p:custDataLst>
                  <p:tags r:id="rId11"/>
                </p:custDataLst>
              </p:nvPr>
            </p:nvSpPr>
            <p:spPr bwMode="auto">
              <a:xfrm>
                <a:off x="7885896" y="2633660"/>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8" name="iṥḷïďé"/>
              <p:cNvSpPr/>
              <p:nvPr>
                <p:custDataLst>
                  <p:tags r:id="rId12"/>
                </p:custDataLst>
              </p:nvPr>
            </p:nvSpPr>
            <p:spPr bwMode="auto">
              <a:xfrm>
                <a:off x="7885896" y="2801934"/>
                <a:ext cx="104302" cy="10291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9" name="iSľíḓe"/>
              <p:cNvSpPr/>
              <p:nvPr>
                <p:custDataLst>
                  <p:tags r:id="rId13"/>
                </p:custDataLst>
              </p:nvPr>
            </p:nvSpPr>
            <p:spPr bwMode="auto">
              <a:xfrm>
                <a:off x="7885896" y="296742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0" name="ïšļíḓè"/>
              <p:cNvSpPr/>
              <p:nvPr>
                <p:custDataLst>
                  <p:tags r:id="rId14"/>
                </p:custDataLst>
              </p:nvPr>
            </p:nvSpPr>
            <p:spPr bwMode="auto">
              <a:xfrm>
                <a:off x="7885896" y="3135701"/>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1" name="îṧľïdé"/>
              <p:cNvSpPr/>
              <p:nvPr>
                <p:custDataLst>
                  <p:tags r:id="rId15"/>
                </p:custDataLst>
              </p:nvPr>
            </p:nvSpPr>
            <p:spPr bwMode="auto">
              <a:xfrm>
                <a:off x="10382188" y="2703195"/>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2" name="iŝḻiḍê"/>
              <p:cNvSpPr/>
              <p:nvPr>
                <p:custDataLst>
                  <p:tags r:id="rId16"/>
                </p:custDataLst>
              </p:nvPr>
            </p:nvSpPr>
            <p:spPr bwMode="auto">
              <a:xfrm>
                <a:off x="7273991" y="3516750"/>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13" name="ïŝľîḓê"/>
              <p:cNvSpPr/>
              <p:nvPr>
                <p:custDataLst>
                  <p:tags r:id="rId17"/>
                </p:custDataLst>
              </p:nvPr>
            </p:nvSpPr>
            <p:spPr bwMode="auto">
              <a:xfrm>
                <a:off x="8063904" y="360853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4" name="i$ľîde"/>
              <p:cNvSpPr/>
              <p:nvPr>
                <p:custDataLst>
                  <p:tags r:id="rId18"/>
                </p:custDataLst>
              </p:nvPr>
            </p:nvSpPr>
            <p:spPr bwMode="auto">
              <a:xfrm>
                <a:off x="7885896" y="3608536"/>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15" name="ïṧľîḑè"/>
              <p:cNvSpPr/>
              <p:nvPr>
                <p:custDataLst>
                  <p:tags r:id="rId19"/>
                </p:custDataLst>
              </p:nvPr>
            </p:nvSpPr>
            <p:spPr bwMode="auto">
              <a:xfrm>
                <a:off x="10382188" y="3833828"/>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6" name="ísḷîdé"/>
              <p:cNvSpPr/>
              <p:nvPr>
                <p:custDataLst>
                  <p:tags r:id="rId20"/>
                </p:custDataLst>
              </p:nvPr>
            </p:nvSpPr>
            <p:spPr bwMode="auto">
              <a:xfrm>
                <a:off x="7870598" y="4059121"/>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7" name="íśľiḓe"/>
              <p:cNvSpPr/>
              <p:nvPr>
                <p:custDataLst>
                  <p:tags r:id="rId21"/>
                </p:custDataLst>
              </p:nvPr>
            </p:nvSpPr>
            <p:spPr bwMode="auto">
              <a:xfrm>
                <a:off x="7150219" y="1989770"/>
                <a:ext cx="4259692" cy="179400"/>
              </a:xfrm>
              <a:prstGeom prst="rect">
                <a:avLst/>
              </a:prstGeom>
              <a:solidFill>
                <a:schemeClr val="accent1"/>
              </a:solidFill>
              <a:ln w="0">
                <a:noFill/>
                <a:miter lim="800000"/>
              </a:ln>
            </p:spPr>
            <p:txBody>
              <a:bodyPr vert="horz" wrap="square" lIns="91440" tIns="45720" rIns="91440" bIns="45720" numCol="1" anchor="t" anchorCtr="0" compatLnSpc="1"/>
              <a:lstStyle/>
              <a:p>
                <a:endParaRPr lang="zh-CN" altLang="en-US" dirty="0"/>
              </a:p>
            </p:txBody>
          </p:sp>
          <p:sp>
            <p:nvSpPr>
              <p:cNvPr id="318" name="îšļîḑê"/>
              <p:cNvSpPr/>
              <p:nvPr>
                <p:custDataLst>
                  <p:tags r:id="rId22"/>
                </p:custDataLst>
              </p:nvPr>
            </p:nvSpPr>
            <p:spPr bwMode="auto">
              <a:xfrm>
                <a:off x="7251740"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19" name="îṡ1îḋè"/>
              <p:cNvSpPr/>
              <p:nvPr>
                <p:custDataLst>
                  <p:tags r:id="rId23"/>
                </p:custDataLst>
              </p:nvPr>
            </p:nvSpPr>
            <p:spPr bwMode="auto">
              <a:xfrm>
                <a:off x="7378293"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20" name="iSļíďè"/>
              <p:cNvSpPr/>
              <p:nvPr>
                <p:custDataLst>
                  <p:tags r:id="rId24"/>
                </p:custDataLst>
              </p:nvPr>
            </p:nvSpPr>
            <p:spPr bwMode="auto">
              <a:xfrm>
                <a:off x="7506236"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grpSp>
        <p:grpSp>
          <p:nvGrpSpPr>
            <p:cNvPr id="321" name="iṥ1íḓè"/>
            <p:cNvGrpSpPr/>
            <p:nvPr/>
          </p:nvGrpSpPr>
          <p:grpSpPr>
            <a:xfrm>
              <a:off x="7551669" y="1291007"/>
              <a:ext cx="1439536" cy="898086"/>
              <a:chOff x="7551669" y="1291007"/>
              <a:chExt cx="1439536" cy="898086"/>
            </a:xfrm>
          </p:grpSpPr>
          <p:sp>
            <p:nvSpPr>
              <p:cNvPr id="322" name="i$ḷïḋè"/>
              <p:cNvSpPr/>
              <p:nvPr>
                <p:custDataLst>
                  <p:tags r:id="rId25"/>
                </p:custDataLst>
              </p:nvPr>
            </p:nvSpPr>
            <p:spPr>
              <a:xfrm>
                <a:off x="7737785" y="1555612"/>
                <a:ext cx="1151863" cy="633481"/>
              </a:xfrm>
              <a:custGeom>
                <a:avLst/>
                <a:gdLst>
                  <a:gd name="connsiteX0" fmla="*/ 1070811 w 1151863"/>
                  <a:gd name="connsiteY0" fmla="*/ 504 h 633481"/>
                  <a:gd name="connsiteX1" fmla="*/ 93546 w 1151863"/>
                  <a:gd name="connsiteY1" fmla="*/ 504 h 633481"/>
                  <a:gd name="connsiteX2" fmla="*/ -371 w 1151863"/>
                  <a:gd name="connsiteY2" fmla="*/ 95745 h 633481"/>
                  <a:gd name="connsiteX3" fmla="*/ -371 w 1151863"/>
                  <a:gd name="connsiteY3" fmla="*/ 95754 h 633481"/>
                  <a:gd name="connsiteX4" fmla="*/ -371 w 1151863"/>
                  <a:gd name="connsiteY4" fmla="*/ 616391 h 633481"/>
                  <a:gd name="connsiteX5" fmla="*/ 16708 w 1151863"/>
                  <a:gd name="connsiteY5" fmla="*/ 633984 h 633481"/>
                  <a:gd name="connsiteX6" fmla="*/ 29538 w 1151863"/>
                  <a:gd name="connsiteY6" fmla="*/ 628583 h 633481"/>
                  <a:gd name="connsiteX7" fmla="*/ 122692 w 1151863"/>
                  <a:gd name="connsiteY7" fmla="*/ 530666 h 633481"/>
                  <a:gd name="connsiteX8" fmla="*/ 154411 w 1151863"/>
                  <a:gd name="connsiteY8" fmla="*/ 517045 h 633481"/>
                  <a:gd name="connsiteX9" fmla="*/ 1070335 w 1151863"/>
                  <a:gd name="connsiteY9" fmla="*/ 515997 h 633481"/>
                  <a:gd name="connsiteX10" fmla="*/ 1151487 w 1151863"/>
                  <a:gd name="connsiteY10" fmla="*/ 433892 h 633481"/>
                  <a:gd name="connsiteX11" fmla="*/ 1151487 w 1151863"/>
                  <a:gd name="connsiteY11" fmla="*/ 433892 h 633481"/>
                  <a:gd name="connsiteX12" fmla="*/ 1151487 w 1151863"/>
                  <a:gd name="connsiteY12" fmla="*/ 82800 h 633481"/>
                  <a:gd name="connsiteX13" fmla="*/ 1070811 w 1151863"/>
                  <a:gd name="connsiteY13" fmla="*/ 504 h 63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63" h="633481">
                    <a:moveTo>
                      <a:pt x="1070811" y="504"/>
                    </a:moveTo>
                    <a:lnTo>
                      <a:pt x="93546" y="504"/>
                    </a:lnTo>
                    <a:cubicBezTo>
                      <a:pt x="41311" y="866"/>
                      <a:pt x="-742" y="43510"/>
                      <a:pt x="-371" y="95745"/>
                    </a:cubicBezTo>
                    <a:cubicBezTo>
                      <a:pt x="-371" y="95754"/>
                      <a:pt x="-371" y="95754"/>
                      <a:pt x="-371" y="95754"/>
                    </a:cubicBezTo>
                    <a:lnTo>
                      <a:pt x="-371" y="616391"/>
                    </a:lnTo>
                    <a:cubicBezTo>
                      <a:pt x="-514" y="625963"/>
                      <a:pt x="7135" y="633841"/>
                      <a:pt x="16708" y="633984"/>
                    </a:cubicBezTo>
                    <a:cubicBezTo>
                      <a:pt x="21546" y="634060"/>
                      <a:pt x="26204" y="632098"/>
                      <a:pt x="29538" y="628583"/>
                    </a:cubicBezTo>
                    <a:lnTo>
                      <a:pt x="122692" y="530666"/>
                    </a:lnTo>
                    <a:cubicBezTo>
                      <a:pt x="130979" y="522017"/>
                      <a:pt x="142428" y="517102"/>
                      <a:pt x="154411" y="517045"/>
                    </a:cubicBezTo>
                    <a:lnTo>
                      <a:pt x="1070335" y="515997"/>
                    </a:lnTo>
                    <a:cubicBezTo>
                      <a:pt x="1115417" y="515731"/>
                      <a:pt x="1151754" y="478974"/>
                      <a:pt x="1151487" y="433892"/>
                    </a:cubicBezTo>
                    <a:cubicBezTo>
                      <a:pt x="1151487" y="433892"/>
                      <a:pt x="1151487" y="433892"/>
                      <a:pt x="1151487" y="433892"/>
                    </a:cubicBezTo>
                    <a:lnTo>
                      <a:pt x="1151487" y="82800"/>
                    </a:lnTo>
                    <a:cubicBezTo>
                      <a:pt x="1151859" y="37823"/>
                      <a:pt x="1115779" y="1028"/>
                      <a:pt x="1070811" y="504"/>
                    </a:cubicBezTo>
                    <a:close/>
                  </a:path>
                </a:pathLst>
              </a:custGeom>
              <a:solidFill>
                <a:schemeClr val="accent2"/>
              </a:solidFill>
              <a:ln w="9525" cap="flat">
                <a:noFill/>
                <a:prstDash val="solid"/>
                <a:miter/>
              </a:ln>
            </p:spPr>
            <p:txBody>
              <a:bodyPr rtlCol="0" anchor="ctr"/>
              <a:lstStyle/>
              <a:p>
                <a:endParaRPr lang="zh-CN" altLang="en-US"/>
              </a:p>
            </p:txBody>
          </p:sp>
          <p:sp>
            <p:nvSpPr>
              <p:cNvPr id="323" name="îşľiďè"/>
              <p:cNvSpPr/>
              <p:nvPr>
                <p:custDataLst>
                  <p:tags r:id="rId26"/>
                </p:custDataLst>
              </p:nvPr>
            </p:nvSpPr>
            <p:spPr>
              <a:xfrm>
                <a:off x="7976960" y="1731444"/>
                <a:ext cx="435101" cy="19050"/>
              </a:xfrm>
              <a:custGeom>
                <a:avLst/>
                <a:gdLst>
                  <a:gd name="connsiteX0" fmla="*/ 425204 w 435101"/>
                  <a:gd name="connsiteY0" fmla="*/ 19554 h 19050"/>
                  <a:gd name="connsiteX1" fmla="*/ 9152 w 435101"/>
                  <a:gd name="connsiteY1" fmla="*/ 19554 h 19050"/>
                  <a:gd name="connsiteX2" fmla="*/ -373 w 435101"/>
                  <a:gd name="connsiteY2" fmla="*/ 10029 h 19050"/>
                  <a:gd name="connsiteX3" fmla="*/ 9152 w 435101"/>
                  <a:gd name="connsiteY3" fmla="*/ 504 h 19050"/>
                  <a:gd name="connsiteX4" fmla="*/ 425204 w 435101"/>
                  <a:gd name="connsiteY4" fmla="*/ 504 h 19050"/>
                  <a:gd name="connsiteX5" fmla="*/ 434729 w 435101"/>
                  <a:gd name="connsiteY5" fmla="*/ 10029 h 19050"/>
                  <a:gd name="connsiteX6" fmla="*/ 425204 w 435101"/>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1" h="19050">
                    <a:moveTo>
                      <a:pt x="425204" y="19554"/>
                    </a:moveTo>
                    <a:lnTo>
                      <a:pt x="9152" y="19554"/>
                    </a:lnTo>
                    <a:cubicBezTo>
                      <a:pt x="3894" y="19554"/>
                      <a:pt x="-373" y="15287"/>
                      <a:pt x="-373" y="10029"/>
                    </a:cubicBezTo>
                    <a:cubicBezTo>
                      <a:pt x="-373" y="4771"/>
                      <a:pt x="3894" y="504"/>
                      <a:pt x="9152" y="504"/>
                    </a:cubicBezTo>
                    <a:lnTo>
                      <a:pt x="425204" y="504"/>
                    </a:lnTo>
                    <a:cubicBezTo>
                      <a:pt x="430462" y="504"/>
                      <a:pt x="434729" y="4771"/>
                      <a:pt x="434729" y="10029"/>
                    </a:cubicBezTo>
                    <a:cubicBezTo>
                      <a:pt x="434729" y="15287"/>
                      <a:pt x="430462" y="19554"/>
                      <a:pt x="425204" y="19554"/>
                    </a:cubicBezTo>
                    <a:close/>
                  </a:path>
                </a:pathLst>
              </a:custGeom>
              <a:solidFill>
                <a:srgbClr val="FFFFFF"/>
              </a:solidFill>
              <a:ln w="9525" cap="flat">
                <a:noFill/>
                <a:prstDash val="solid"/>
                <a:miter/>
              </a:ln>
            </p:spPr>
            <p:txBody>
              <a:bodyPr rtlCol="0" anchor="ctr"/>
              <a:lstStyle/>
              <a:p>
                <a:endParaRPr lang="zh-CN" altLang="en-US"/>
              </a:p>
            </p:txBody>
          </p:sp>
          <p:sp>
            <p:nvSpPr>
              <p:cNvPr id="324" name="íślíďe"/>
              <p:cNvSpPr/>
              <p:nvPr>
                <p:custDataLst>
                  <p:tags r:id="rId27"/>
                </p:custDataLst>
              </p:nvPr>
            </p:nvSpPr>
            <p:spPr>
              <a:xfrm>
                <a:off x="8435970" y="1731444"/>
                <a:ext cx="250412" cy="19050"/>
              </a:xfrm>
              <a:custGeom>
                <a:avLst/>
                <a:gdLst>
                  <a:gd name="connsiteX0" fmla="*/ 240514 w 250412"/>
                  <a:gd name="connsiteY0" fmla="*/ 19554 h 19050"/>
                  <a:gd name="connsiteX1" fmla="*/ 9152 w 250412"/>
                  <a:gd name="connsiteY1" fmla="*/ 19554 h 19050"/>
                  <a:gd name="connsiteX2" fmla="*/ -373 w 250412"/>
                  <a:gd name="connsiteY2" fmla="*/ 10029 h 19050"/>
                  <a:gd name="connsiteX3" fmla="*/ 9152 w 250412"/>
                  <a:gd name="connsiteY3" fmla="*/ 504 h 19050"/>
                  <a:gd name="connsiteX4" fmla="*/ 240514 w 250412"/>
                  <a:gd name="connsiteY4" fmla="*/ 504 h 19050"/>
                  <a:gd name="connsiteX5" fmla="*/ 250039 w 250412"/>
                  <a:gd name="connsiteY5" fmla="*/ 10029 h 19050"/>
                  <a:gd name="connsiteX6" fmla="*/ 240514 w 250412"/>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2" h="19050">
                    <a:moveTo>
                      <a:pt x="240514" y="19554"/>
                    </a:moveTo>
                    <a:lnTo>
                      <a:pt x="9152" y="19554"/>
                    </a:lnTo>
                    <a:cubicBezTo>
                      <a:pt x="3894" y="19554"/>
                      <a:pt x="-373" y="15287"/>
                      <a:pt x="-373" y="10029"/>
                    </a:cubicBezTo>
                    <a:cubicBezTo>
                      <a:pt x="-373" y="4771"/>
                      <a:pt x="3894" y="504"/>
                      <a:pt x="9152" y="504"/>
                    </a:cubicBezTo>
                    <a:lnTo>
                      <a:pt x="240514" y="504"/>
                    </a:lnTo>
                    <a:cubicBezTo>
                      <a:pt x="245772" y="504"/>
                      <a:pt x="250039" y="4771"/>
                      <a:pt x="250039" y="10029"/>
                    </a:cubicBezTo>
                    <a:cubicBezTo>
                      <a:pt x="250039" y="15287"/>
                      <a:pt x="245772" y="19554"/>
                      <a:pt x="240514" y="19554"/>
                    </a:cubicBezTo>
                    <a:close/>
                  </a:path>
                </a:pathLst>
              </a:custGeom>
              <a:solidFill>
                <a:srgbClr val="FFFFFF"/>
              </a:solidFill>
              <a:ln w="9525" cap="flat">
                <a:noFill/>
                <a:prstDash val="solid"/>
                <a:miter/>
              </a:ln>
            </p:spPr>
            <p:txBody>
              <a:bodyPr rtlCol="0" anchor="ctr"/>
              <a:lstStyle/>
              <a:p>
                <a:endParaRPr lang="zh-CN" altLang="en-US"/>
              </a:p>
            </p:txBody>
          </p:sp>
          <p:sp>
            <p:nvSpPr>
              <p:cNvPr id="325" name="íšḷiḑe"/>
              <p:cNvSpPr/>
              <p:nvPr>
                <p:custDataLst>
                  <p:tags r:id="rId28"/>
                </p:custDataLst>
              </p:nvPr>
            </p:nvSpPr>
            <p:spPr>
              <a:xfrm>
                <a:off x="7976960" y="1815930"/>
                <a:ext cx="267557" cy="19050"/>
              </a:xfrm>
              <a:custGeom>
                <a:avLst/>
                <a:gdLst>
                  <a:gd name="connsiteX0" fmla="*/ 257659 w 267557"/>
                  <a:gd name="connsiteY0" fmla="*/ 19554 h 19050"/>
                  <a:gd name="connsiteX1" fmla="*/ 9152 w 267557"/>
                  <a:gd name="connsiteY1" fmla="*/ 19554 h 19050"/>
                  <a:gd name="connsiteX2" fmla="*/ -373 w 267557"/>
                  <a:gd name="connsiteY2" fmla="*/ 10029 h 19050"/>
                  <a:gd name="connsiteX3" fmla="*/ 9152 w 267557"/>
                  <a:gd name="connsiteY3" fmla="*/ 504 h 19050"/>
                  <a:gd name="connsiteX4" fmla="*/ 257659 w 267557"/>
                  <a:gd name="connsiteY4" fmla="*/ 504 h 19050"/>
                  <a:gd name="connsiteX5" fmla="*/ 267184 w 267557"/>
                  <a:gd name="connsiteY5" fmla="*/ 10029 h 19050"/>
                  <a:gd name="connsiteX6" fmla="*/ 257659 w 267557"/>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7" h="19050">
                    <a:moveTo>
                      <a:pt x="257659" y="19554"/>
                    </a:moveTo>
                    <a:lnTo>
                      <a:pt x="9152" y="19554"/>
                    </a:lnTo>
                    <a:cubicBezTo>
                      <a:pt x="3894" y="19554"/>
                      <a:pt x="-373" y="15287"/>
                      <a:pt x="-373" y="10029"/>
                    </a:cubicBezTo>
                    <a:cubicBezTo>
                      <a:pt x="-373" y="4771"/>
                      <a:pt x="3894" y="504"/>
                      <a:pt x="9152" y="504"/>
                    </a:cubicBezTo>
                    <a:lnTo>
                      <a:pt x="257659" y="504"/>
                    </a:lnTo>
                    <a:cubicBezTo>
                      <a:pt x="262917" y="504"/>
                      <a:pt x="267184" y="4771"/>
                      <a:pt x="267184" y="10029"/>
                    </a:cubicBezTo>
                    <a:cubicBezTo>
                      <a:pt x="267184" y="15287"/>
                      <a:pt x="262917" y="19554"/>
                      <a:pt x="257659" y="19554"/>
                    </a:cubicBezTo>
                    <a:close/>
                  </a:path>
                </a:pathLst>
              </a:custGeom>
              <a:solidFill>
                <a:srgbClr val="FFFFFF"/>
              </a:solidFill>
              <a:ln w="9525" cap="flat">
                <a:noFill/>
                <a:prstDash val="solid"/>
                <a:miter/>
              </a:ln>
            </p:spPr>
            <p:txBody>
              <a:bodyPr rtlCol="0" anchor="ctr"/>
              <a:lstStyle/>
              <a:p>
                <a:endParaRPr lang="zh-CN" altLang="en-US"/>
              </a:p>
            </p:txBody>
          </p:sp>
          <p:sp>
            <p:nvSpPr>
              <p:cNvPr id="326" name="ïsliďe"/>
              <p:cNvSpPr/>
              <p:nvPr>
                <p:custDataLst>
                  <p:tags r:id="rId29"/>
                </p:custDataLst>
              </p:nvPr>
            </p:nvSpPr>
            <p:spPr>
              <a:xfrm>
                <a:off x="8285094" y="1815930"/>
                <a:ext cx="393477" cy="19050"/>
              </a:xfrm>
              <a:custGeom>
                <a:avLst/>
                <a:gdLst>
                  <a:gd name="connsiteX0" fmla="*/ 383294 w 393477"/>
                  <a:gd name="connsiteY0" fmla="*/ 19554 h 19050"/>
                  <a:gd name="connsiteX1" fmla="*/ 9152 w 393477"/>
                  <a:gd name="connsiteY1" fmla="*/ 19554 h 19050"/>
                  <a:gd name="connsiteX2" fmla="*/ -373 w 393477"/>
                  <a:gd name="connsiteY2" fmla="*/ 10029 h 19050"/>
                  <a:gd name="connsiteX3" fmla="*/ 9152 w 393477"/>
                  <a:gd name="connsiteY3" fmla="*/ 504 h 19050"/>
                  <a:gd name="connsiteX4" fmla="*/ 383580 w 393477"/>
                  <a:gd name="connsiteY4" fmla="*/ 504 h 19050"/>
                  <a:gd name="connsiteX5" fmla="*/ 393105 w 393477"/>
                  <a:gd name="connsiteY5" fmla="*/ 10029 h 19050"/>
                  <a:gd name="connsiteX6" fmla="*/ 383580 w 393477"/>
                  <a:gd name="connsiteY6" fmla="*/ 19554 h 19050"/>
                  <a:gd name="connsiteX7" fmla="*/ 383294 w 393477"/>
                  <a:gd name="connsiteY7"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7" h="19050">
                    <a:moveTo>
                      <a:pt x="383294" y="19554"/>
                    </a:moveTo>
                    <a:lnTo>
                      <a:pt x="9152" y="19554"/>
                    </a:lnTo>
                    <a:cubicBezTo>
                      <a:pt x="3894" y="19554"/>
                      <a:pt x="-373" y="15287"/>
                      <a:pt x="-373" y="10029"/>
                    </a:cubicBezTo>
                    <a:cubicBezTo>
                      <a:pt x="-373" y="4771"/>
                      <a:pt x="3894" y="504"/>
                      <a:pt x="9152" y="504"/>
                    </a:cubicBezTo>
                    <a:lnTo>
                      <a:pt x="383580" y="504"/>
                    </a:lnTo>
                    <a:cubicBezTo>
                      <a:pt x="388838" y="504"/>
                      <a:pt x="393105" y="4771"/>
                      <a:pt x="393105" y="10029"/>
                    </a:cubicBezTo>
                    <a:cubicBezTo>
                      <a:pt x="393105" y="15287"/>
                      <a:pt x="388847" y="19554"/>
                      <a:pt x="383580" y="19554"/>
                    </a:cubicBezTo>
                    <a:cubicBezTo>
                      <a:pt x="383484" y="19554"/>
                      <a:pt x="383389" y="19554"/>
                      <a:pt x="383294" y="19554"/>
                    </a:cubicBezTo>
                    <a:close/>
                  </a:path>
                </a:pathLst>
              </a:custGeom>
              <a:solidFill>
                <a:srgbClr val="FFFFFF"/>
              </a:solidFill>
              <a:ln w="9525" cap="flat">
                <a:noFill/>
                <a:prstDash val="solid"/>
                <a:miter/>
              </a:ln>
            </p:spPr>
            <p:txBody>
              <a:bodyPr rtlCol="0" anchor="ctr"/>
              <a:lstStyle/>
              <a:p>
                <a:endParaRPr lang="zh-CN" altLang="en-US"/>
              </a:p>
            </p:txBody>
          </p:sp>
          <p:sp>
            <p:nvSpPr>
              <p:cNvPr id="327" name="i$1íḑè"/>
              <p:cNvSpPr/>
              <p:nvPr>
                <p:custDataLst>
                  <p:tags r:id="rId30"/>
                </p:custDataLst>
              </p:nvPr>
            </p:nvSpPr>
            <p:spPr>
              <a:xfrm>
                <a:off x="7976960" y="1900512"/>
                <a:ext cx="414908" cy="19050"/>
              </a:xfrm>
              <a:custGeom>
                <a:avLst/>
                <a:gdLst>
                  <a:gd name="connsiteX0" fmla="*/ 405011 w 414908"/>
                  <a:gd name="connsiteY0" fmla="*/ 19554 h 19050"/>
                  <a:gd name="connsiteX1" fmla="*/ 9152 w 414908"/>
                  <a:gd name="connsiteY1" fmla="*/ 19554 h 19050"/>
                  <a:gd name="connsiteX2" fmla="*/ -373 w 414908"/>
                  <a:gd name="connsiteY2" fmla="*/ 10029 h 19050"/>
                  <a:gd name="connsiteX3" fmla="*/ 9152 w 414908"/>
                  <a:gd name="connsiteY3" fmla="*/ 504 h 19050"/>
                  <a:gd name="connsiteX4" fmla="*/ 405011 w 414908"/>
                  <a:gd name="connsiteY4" fmla="*/ 504 h 19050"/>
                  <a:gd name="connsiteX5" fmla="*/ 414536 w 414908"/>
                  <a:gd name="connsiteY5" fmla="*/ 10029 h 19050"/>
                  <a:gd name="connsiteX6" fmla="*/ 405011 w 414908"/>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08" h="19050">
                    <a:moveTo>
                      <a:pt x="405011" y="19554"/>
                    </a:moveTo>
                    <a:lnTo>
                      <a:pt x="9152" y="19554"/>
                    </a:lnTo>
                    <a:cubicBezTo>
                      <a:pt x="3894" y="19554"/>
                      <a:pt x="-373" y="15287"/>
                      <a:pt x="-373" y="10029"/>
                    </a:cubicBezTo>
                    <a:cubicBezTo>
                      <a:pt x="-373" y="4771"/>
                      <a:pt x="3894" y="504"/>
                      <a:pt x="9152" y="504"/>
                    </a:cubicBezTo>
                    <a:lnTo>
                      <a:pt x="405011" y="504"/>
                    </a:lnTo>
                    <a:cubicBezTo>
                      <a:pt x="410269" y="504"/>
                      <a:pt x="414536" y="4771"/>
                      <a:pt x="414536" y="10029"/>
                    </a:cubicBezTo>
                    <a:cubicBezTo>
                      <a:pt x="414536" y="15287"/>
                      <a:pt x="410269" y="19554"/>
                      <a:pt x="405011" y="19554"/>
                    </a:cubicBezTo>
                    <a:close/>
                  </a:path>
                </a:pathLst>
              </a:custGeom>
              <a:solidFill>
                <a:srgbClr val="FFFFFF"/>
              </a:solidFill>
              <a:ln w="9525" cap="flat">
                <a:noFill/>
                <a:prstDash val="solid"/>
                <a:miter/>
              </a:ln>
            </p:spPr>
            <p:txBody>
              <a:bodyPr rtlCol="0" anchor="ctr"/>
              <a:lstStyle/>
              <a:p>
                <a:endParaRPr lang="zh-CN" altLang="en-US"/>
              </a:p>
            </p:txBody>
          </p:sp>
          <p:sp>
            <p:nvSpPr>
              <p:cNvPr id="328" name="íŝlîdè"/>
              <p:cNvSpPr/>
              <p:nvPr>
                <p:custDataLst>
                  <p:tags r:id="rId31"/>
                </p:custDataLst>
              </p:nvPr>
            </p:nvSpPr>
            <p:spPr>
              <a:xfrm>
                <a:off x="7551669" y="1291007"/>
                <a:ext cx="398049" cy="402006"/>
              </a:xfrm>
              <a:custGeom>
                <a:avLst/>
                <a:gdLst>
                  <a:gd name="connsiteX0" fmla="*/ 57825 w 398049"/>
                  <a:gd name="connsiteY0" fmla="*/ 328450 h 402006"/>
                  <a:gd name="connsiteX1" fmla="*/ 298426 w 398049"/>
                  <a:gd name="connsiteY1" fmla="*/ 328450 h 402006"/>
                  <a:gd name="connsiteX2" fmla="*/ 318810 w 398049"/>
                  <a:gd name="connsiteY2" fmla="*/ 337118 h 402006"/>
                  <a:gd name="connsiteX3" fmla="*/ 378627 w 398049"/>
                  <a:gd name="connsiteY3" fmla="*/ 399221 h 402006"/>
                  <a:gd name="connsiteX4" fmla="*/ 394391 w 398049"/>
                  <a:gd name="connsiteY4" fmla="*/ 399278 h 402006"/>
                  <a:gd name="connsiteX5" fmla="*/ 397677 w 398049"/>
                  <a:gd name="connsiteY5" fmla="*/ 391506 h 402006"/>
                  <a:gd name="connsiteX6" fmla="*/ 397677 w 398049"/>
                  <a:gd name="connsiteY6" fmla="*/ 60798 h 402006"/>
                  <a:gd name="connsiteX7" fmla="*/ 337384 w 398049"/>
                  <a:gd name="connsiteY7" fmla="*/ 504 h 402006"/>
                  <a:gd name="connsiteX8" fmla="*/ 337289 w 398049"/>
                  <a:gd name="connsiteY8" fmla="*/ 504 h 402006"/>
                  <a:gd name="connsiteX9" fmla="*/ 48300 w 398049"/>
                  <a:gd name="connsiteY9" fmla="*/ 504 h 402006"/>
                  <a:gd name="connsiteX10" fmla="*/ -373 w 398049"/>
                  <a:gd name="connsiteY10" fmla="*/ 49749 h 402006"/>
                  <a:gd name="connsiteX11" fmla="*/ -373 w 398049"/>
                  <a:gd name="connsiteY11" fmla="*/ 269967 h 402006"/>
                  <a:gd name="connsiteX12" fmla="*/ 57825 w 398049"/>
                  <a:gd name="connsiteY12" fmla="*/ 328450 h 4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049" h="402006">
                    <a:moveTo>
                      <a:pt x="57825" y="328450"/>
                    </a:moveTo>
                    <a:lnTo>
                      <a:pt x="298426" y="328450"/>
                    </a:lnTo>
                    <a:cubicBezTo>
                      <a:pt x="306113" y="328479"/>
                      <a:pt x="313457" y="331603"/>
                      <a:pt x="318810" y="337118"/>
                    </a:cubicBezTo>
                    <a:lnTo>
                      <a:pt x="378627" y="399221"/>
                    </a:lnTo>
                    <a:cubicBezTo>
                      <a:pt x="382961" y="403583"/>
                      <a:pt x="390019" y="403612"/>
                      <a:pt x="394391" y="399278"/>
                    </a:cubicBezTo>
                    <a:cubicBezTo>
                      <a:pt x="396458" y="397211"/>
                      <a:pt x="397639" y="394430"/>
                      <a:pt x="397677" y="391506"/>
                    </a:cubicBezTo>
                    <a:lnTo>
                      <a:pt x="397677" y="60798"/>
                    </a:lnTo>
                    <a:cubicBezTo>
                      <a:pt x="397677" y="27498"/>
                      <a:pt x="370683" y="504"/>
                      <a:pt x="337384" y="504"/>
                    </a:cubicBezTo>
                    <a:cubicBezTo>
                      <a:pt x="337355" y="504"/>
                      <a:pt x="337317" y="504"/>
                      <a:pt x="337289" y="504"/>
                    </a:cubicBezTo>
                    <a:lnTo>
                      <a:pt x="48300" y="504"/>
                    </a:lnTo>
                    <a:cubicBezTo>
                      <a:pt x="21306" y="761"/>
                      <a:pt x="-430" y="22755"/>
                      <a:pt x="-373" y="49749"/>
                    </a:cubicBezTo>
                    <a:lnTo>
                      <a:pt x="-373" y="269967"/>
                    </a:lnTo>
                    <a:cubicBezTo>
                      <a:pt x="-268" y="302113"/>
                      <a:pt x="25678" y="328193"/>
                      <a:pt x="57825" y="328450"/>
                    </a:cubicBezTo>
                    <a:close/>
                  </a:path>
                </a:pathLst>
              </a:custGeom>
              <a:solidFill>
                <a:schemeClr val="accent3"/>
              </a:solidFill>
              <a:ln w="9525" cap="flat">
                <a:noFill/>
                <a:prstDash val="solid"/>
                <a:miter/>
              </a:ln>
            </p:spPr>
            <p:txBody>
              <a:bodyPr rtlCol="0" anchor="ctr"/>
              <a:lstStyle/>
              <a:p>
                <a:endParaRPr lang="zh-CN" altLang="en-US"/>
              </a:p>
            </p:txBody>
          </p:sp>
          <p:sp>
            <p:nvSpPr>
              <p:cNvPr id="329" name="iš1íḓé"/>
              <p:cNvSpPr/>
              <p:nvPr>
                <p:custDataLst>
                  <p:tags r:id="rId32"/>
                </p:custDataLst>
              </p:nvPr>
            </p:nvSpPr>
            <p:spPr>
              <a:xfrm>
                <a:off x="7822941"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0" name="iŝļïdê"/>
              <p:cNvSpPr/>
              <p:nvPr>
                <p:custDataLst>
                  <p:tags r:id="rId33"/>
                </p:custDataLst>
              </p:nvPr>
            </p:nvSpPr>
            <p:spPr>
              <a:xfrm>
                <a:off x="772645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1" name="íšḷîďe"/>
              <p:cNvSpPr/>
              <p:nvPr>
                <p:custDataLst>
                  <p:tags r:id="rId34"/>
                </p:custDataLst>
              </p:nvPr>
            </p:nvSpPr>
            <p:spPr>
              <a:xfrm>
                <a:off x="762758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2" name="iṩ1ídé"/>
              <p:cNvSpPr/>
              <p:nvPr>
                <p:custDataLst>
                  <p:tags r:id="rId35"/>
                </p:custDataLst>
              </p:nvPr>
            </p:nvSpPr>
            <p:spPr>
              <a:xfrm rot="18900000">
                <a:off x="8733649" y="1476751"/>
                <a:ext cx="257556" cy="257556"/>
              </a:xfrm>
              <a:custGeom>
                <a:avLst/>
                <a:gdLst>
                  <a:gd name="connsiteX0" fmla="*/ 257183 w 257556"/>
                  <a:gd name="connsiteY0" fmla="*/ 129282 h 257556"/>
                  <a:gd name="connsiteX1" fmla="*/ 128405 w 257556"/>
                  <a:gd name="connsiteY1" fmla="*/ 258060 h 257556"/>
                  <a:gd name="connsiteX2" fmla="*/ -373 w 257556"/>
                  <a:gd name="connsiteY2" fmla="*/ 129282 h 257556"/>
                  <a:gd name="connsiteX3" fmla="*/ 128405 w 257556"/>
                  <a:gd name="connsiteY3" fmla="*/ 504 h 257556"/>
                  <a:gd name="connsiteX4" fmla="*/ 257183 w 257556"/>
                  <a:gd name="connsiteY4" fmla="*/ 129282 h 2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6" h="257556">
                    <a:moveTo>
                      <a:pt x="257183" y="129282"/>
                    </a:moveTo>
                    <a:cubicBezTo>
                      <a:pt x="257183" y="200404"/>
                      <a:pt x="199527" y="258060"/>
                      <a:pt x="128405" y="258060"/>
                    </a:cubicBezTo>
                    <a:cubicBezTo>
                      <a:pt x="57283" y="258060"/>
                      <a:pt x="-373" y="200404"/>
                      <a:pt x="-373" y="129282"/>
                    </a:cubicBezTo>
                    <a:cubicBezTo>
                      <a:pt x="-373" y="58160"/>
                      <a:pt x="57283" y="504"/>
                      <a:pt x="128405" y="504"/>
                    </a:cubicBezTo>
                    <a:cubicBezTo>
                      <a:pt x="199527" y="504"/>
                      <a:pt x="257183" y="58160"/>
                      <a:pt x="257183" y="129282"/>
                    </a:cubicBezTo>
                    <a:close/>
                  </a:path>
                </a:pathLst>
              </a:custGeom>
              <a:solidFill>
                <a:schemeClr val="accent3"/>
              </a:solidFill>
              <a:ln w="9525" cap="flat">
                <a:noFill/>
                <a:prstDash val="solid"/>
                <a:miter/>
              </a:ln>
            </p:spPr>
            <p:txBody>
              <a:bodyPr rtlCol="0" anchor="ctr"/>
              <a:lstStyle/>
              <a:p>
                <a:endParaRPr lang="zh-CN" altLang="en-US"/>
              </a:p>
            </p:txBody>
          </p:sp>
          <p:sp>
            <p:nvSpPr>
              <p:cNvPr id="333" name="isḷïḋè"/>
              <p:cNvSpPr/>
              <p:nvPr>
                <p:custDataLst>
                  <p:tags r:id="rId36"/>
                </p:custDataLst>
              </p:nvPr>
            </p:nvSpPr>
            <p:spPr>
              <a:xfrm>
                <a:off x="8841449" y="1539324"/>
                <a:ext cx="35718" cy="126301"/>
              </a:xfrm>
              <a:custGeom>
                <a:avLst/>
                <a:gdLst>
                  <a:gd name="connsiteX0" fmla="*/ 35346 w 35718"/>
                  <a:gd name="connsiteY0" fmla="*/ 126806 h 126301"/>
                  <a:gd name="connsiteX1" fmla="*/ 17629 w 35718"/>
                  <a:gd name="connsiteY1" fmla="*/ 126806 h 126301"/>
                  <a:gd name="connsiteX2" fmla="*/ 17629 w 35718"/>
                  <a:gd name="connsiteY2" fmla="*/ 19840 h 126301"/>
                  <a:gd name="connsiteX3" fmla="*/ -373 w 35718"/>
                  <a:gd name="connsiteY3" fmla="*/ 30889 h 126301"/>
                  <a:gd name="connsiteX4" fmla="*/ -373 w 35718"/>
                  <a:gd name="connsiteY4" fmla="*/ 12506 h 126301"/>
                  <a:gd name="connsiteX5" fmla="*/ 17629 w 35718"/>
                  <a:gd name="connsiteY5" fmla="*/ 504 h 126301"/>
                  <a:gd name="connsiteX6" fmla="*/ 35346 w 35718"/>
                  <a:gd name="connsiteY6" fmla="*/ 504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8" h="126301">
                    <a:moveTo>
                      <a:pt x="35346" y="126806"/>
                    </a:moveTo>
                    <a:lnTo>
                      <a:pt x="17629" y="126806"/>
                    </a:lnTo>
                    <a:lnTo>
                      <a:pt x="17629" y="19840"/>
                    </a:lnTo>
                    <a:lnTo>
                      <a:pt x="-373" y="30889"/>
                    </a:lnTo>
                    <a:lnTo>
                      <a:pt x="-373" y="12506"/>
                    </a:lnTo>
                    <a:lnTo>
                      <a:pt x="17629" y="504"/>
                    </a:lnTo>
                    <a:lnTo>
                      <a:pt x="35346" y="504"/>
                    </a:lnTo>
                    <a:close/>
                  </a:path>
                </a:pathLst>
              </a:custGeom>
              <a:solidFill>
                <a:srgbClr val="FFFFFF"/>
              </a:solidFill>
              <a:ln w="9525" cap="flat">
                <a:noFill/>
                <a:prstDash val="solid"/>
                <a:miter/>
              </a:ln>
            </p:spPr>
            <p:txBody>
              <a:bodyPr rtlCol="0" anchor="ctr"/>
              <a:lstStyle/>
              <a:p>
                <a:endParaRPr lang="zh-CN" altLang="en-US"/>
              </a:p>
            </p:txBody>
          </p:sp>
        </p:grpSp>
        <p:sp>
          <p:nvSpPr>
            <p:cNvPr id="334" name="iṣḻíḋé"/>
            <p:cNvSpPr/>
            <p:nvPr>
              <p:custDataLst>
                <p:tags r:id="rId37"/>
              </p:custDataLst>
            </p:nvPr>
          </p:nvSpPr>
          <p:spPr bwMode="auto">
            <a:xfrm>
              <a:off x="5589786" y="2894135"/>
              <a:ext cx="1070399" cy="39771"/>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35" name="ïṥľîďe"/>
            <p:cNvSpPr/>
            <p:nvPr>
              <p:custDataLst>
                <p:tags r:id="rId38"/>
              </p:custDataLst>
            </p:nvPr>
          </p:nvSpPr>
          <p:spPr bwMode="auto">
            <a:xfrm>
              <a:off x="5589786" y="3030492"/>
              <a:ext cx="872683"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6" name="îs1iďé"/>
            <p:cNvSpPr/>
            <p:nvPr>
              <p:custDataLst>
                <p:tags r:id="rId39"/>
              </p:custDataLst>
            </p:nvPr>
          </p:nvSpPr>
          <p:spPr bwMode="auto">
            <a:xfrm>
              <a:off x="5589786" y="3166848"/>
              <a:ext cx="509065"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7" name="îṣḷiḍé"/>
            <p:cNvSpPr/>
            <p:nvPr>
              <p:custDataLst>
                <p:tags r:id="rId40"/>
              </p:custDataLst>
            </p:nvPr>
          </p:nvSpPr>
          <p:spPr bwMode="auto">
            <a:xfrm>
              <a:off x="5589786" y="3304342"/>
              <a:ext cx="769279" cy="3863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grpSp>
          <p:nvGrpSpPr>
            <p:cNvPr id="338" name="iŝḷídé"/>
            <p:cNvGrpSpPr/>
            <p:nvPr/>
          </p:nvGrpSpPr>
          <p:grpSpPr>
            <a:xfrm flipH="1">
              <a:off x="6443056" y="2447919"/>
              <a:ext cx="3013324" cy="3988920"/>
              <a:chOff x="3079385" y="2080527"/>
              <a:chExt cx="2567063" cy="3398177"/>
            </a:xfrm>
          </p:grpSpPr>
          <p:sp>
            <p:nvSpPr>
              <p:cNvPr id="339" name="ïsļíďé"/>
              <p:cNvSpPr/>
              <p:nvPr>
                <p:custDataLst>
                  <p:tags r:id="rId41"/>
                </p:custDataLst>
              </p:nvPr>
            </p:nvSpPr>
            <p:spPr>
              <a:xfrm>
                <a:off x="4139423" y="3716112"/>
                <a:ext cx="574071" cy="1489519"/>
              </a:xfrm>
              <a:custGeom>
                <a:avLst/>
                <a:gdLst>
                  <a:gd name="connsiteX0" fmla="*/ 574072 w 574071"/>
                  <a:gd name="connsiteY0" fmla="*/ 160020 h 1489519"/>
                  <a:gd name="connsiteX1" fmla="*/ 297275 w 574071"/>
                  <a:gd name="connsiteY1" fmla="*/ 1489520 h 1489519"/>
                  <a:gd name="connsiteX2" fmla="*/ 0 w 574071"/>
                  <a:gd name="connsiteY2" fmla="*/ 1479423 h 1489519"/>
                  <a:gd name="connsiteX3" fmla="*/ 53435 w 574071"/>
                  <a:gd name="connsiteY3" fmla="*/ 0 h 1489519"/>
                  <a:gd name="connsiteX4" fmla="*/ 574072 w 574071"/>
                  <a:gd name="connsiteY4" fmla="*/ 160020 h 148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71" h="1489519">
                    <a:moveTo>
                      <a:pt x="574072" y="160020"/>
                    </a:moveTo>
                    <a:lnTo>
                      <a:pt x="297275" y="1489520"/>
                    </a:lnTo>
                    <a:lnTo>
                      <a:pt x="0" y="1479423"/>
                    </a:lnTo>
                    <a:lnTo>
                      <a:pt x="53435" y="0"/>
                    </a:lnTo>
                    <a:lnTo>
                      <a:pt x="574072" y="160020"/>
                    </a:lnTo>
                    <a:close/>
                  </a:path>
                </a:pathLst>
              </a:custGeom>
              <a:solidFill>
                <a:srgbClr val="FCB29A"/>
              </a:solidFill>
              <a:ln w="9525" cap="flat">
                <a:noFill/>
                <a:prstDash val="solid"/>
                <a:miter/>
              </a:ln>
            </p:spPr>
            <p:txBody>
              <a:bodyPr rtlCol="0" anchor="ctr"/>
              <a:lstStyle/>
              <a:p>
                <a:endParaRPr lang="zh-CN" altLang="en-US"/>
              </a:p>
            </p:txBody>
          </p:sp>
          <p:sp>
            <p:nvSpPr>
              <p:cNvPr id="340" name="iSļiḓè"/>
              <p:cNvSpPr/>
              <p:nvPr>
                <p:custDataLst>
                  <p:tags r:id="rId42"/>
                </p:custDataLst>
              </p:nvPr>
            </p:nvSpPr>
            <p:spPr>
              <a:xfrm>
                <a:off x="3289603" y="3620417"/>
                <a:ext cx="1050447" cy="1530366"/>
              </a:xfrm>
              <a:custGeom>
                <a:avLst/>
                <a:gdLst>
                  <a:gd name="connsiteX0" fmla="*/ 450457 w 1050447"/>
                  <a:gd name="connsiteY0" fmla="*/ 23000 h 1530366"/>
                  <a:gd name="connsiteX1" fmla="*/ 450457 w 1050447"/>
                  <a:gd name="connsiteY1" fmla="*/ 726707 h 1530366"/>
                  <a:gd name="connsiteX2" fmla="*/ -1027 w 1050447"/>
                  <a:gd name="connsiteY2" fmla="*/ 1331449 h 1530366"/>
                  <a:gd name="connsiteX3" fmla="*/ 223572 w 1050447"/>
                  <a:gd name="connsiteY3" fmla="*/ 1530045 h 1530366"/>
                  <a:gd name="connsiteX4" fmla="*/ 737445 w 1050447"/>
                  <a:gd name="connsiteY4" fmla="*/ 1062082 h 1530366"/>
                  <a:gd name="connsiteX5" fmla="*/ 1046817 w 1050447"/>
                  <a:gd name="connsiteY5" fmla="*/ 358470 h 1530366"/>
                  <a:gd name="connsiteX6" fmla="*/ 450457 w 1050447"/>
                  <a:gd name="connsiteY6" fmla="*/ 23000 h 15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447" h="1530366">
                    <a:moveTo>
                      <a:pt x="450457" y="23000"/>
                    </a:moveTo>
                    <a:lnTo>
                      <a:pt x="450457" y="726707"/>
                    </a:lnTo>
                    <a:cubicBezTo>
                      <a:pt x="450457" y="726707"/>
                      <a:pt x="148038" y="1120946"/>
                      <a:pt x="-1027" y="1331449"/>
                    </a:cubicBezTo>
                    <a:cubicBezTo>
                      <a:pt x="196521" y="1553096"/>
                      <a:pt x="223572" y="1530045"/>
                      <a:pt x="223572" y="1530045"/>
                    </a:cubicBezTo>
                    <a:cubicBezTo>
                      <a:pt x="223572" y="1530045"/>
                      <a:pt x="688964" y="1117232"/>
                      <a:pt x="737445" y="1062082"/>
                    </a:cubicBezTo>
                    <a:cubicBezTo>
                      <a:pt x="785929" y="1006932"/>
                      <a:pt x="998335" y="846722"/>
                      <a:pt x="1046817" y="358470"/>
                    </a:cubicBezTo>
                    <a:cubicBezTo>
                      <a:pt x="1095300" y="-129781"/>
                      <a:pt x="450457" y="23000"/>
                      <a:pt x="450457" y="23000"/>
                    </a:cubicBezTo>
                    <a:close/>
                  </a:path>
                </a:pathLst>
              </a:custGeom>
              <a:solidFill>
                <a:srgbClr val="FCB29A"/>
              </a:solidFill>
              <a:ln w="9525" cap="flat">
                <a:noFill/>
                <a:prstDash val="solid"/>
                <a:miter/>
              </a:ln>
            </p:spPr>
            <p:txBody>
              <a:bodyPr rtlCol="0" anchor="ctr"/>
              <a:lstStyle/>
              <a:p>
                <a:endParaRPr lang="zh-CN" altLang="en-US"/>
              </a:p>
            </p:txBody>
          </p:sp>
          <p:sp>
            <p:nvSpPr>
              <p:cNvPr id="341" name="îṣľïḓe"/>
              <p:cNvSpPr/>
              <p:nvPr>
                <p:custDataLst>
                  <p:tags r:id="rId43"/>
                </p:custDataLst>
              </p:nvPr>
            </p:nvSpPr>
            <p:spPr>
              <a:xfrm>
                <a:off x="3741087" y="3620417"/>
                <a:ext cx="598963" cy="1061719"/>
              </a:xfrm>
              <a:custGeom>
                <a:avLst/>
                <a:gdLst>
                  <a:gd name="connsiteX0" fmla="*/ 285961 w 598963"/>
                  <a:gd name="connsiteY0" fmla="*/ 1062082 h 1061719"/>
                  <a:gd name="connsiteX1" fmla="*/ 595333 w 598963"/>
                  <a:gd name="connsiteY1" fmla="*/ 358470 h 1061719"/>
                  <a:gd name="connsiteX2" fmla="*/ -1027 w 598963"/>
                  <a:gd name="connsiteY2" fmla="*/ 23000 h 1061719"/>
                </a:gdLst>
                <a:ahLst/>
                <a:cxnLst>
                  <a:cxn ang="0">
                    <a:pos x="connsiteX0" y="connsiteY0"/>
                  </a:cxn>
                  <a:cxn ang="0">
                    <a:pos x="connsiteX1" y="connsiteY1"/>
                  </a:cxn>
                  <a:cxn ang="0">
                    <a:pos x="connsiteX2" y="connsiteY2"/>
                  </a:cxn>
                </a:cxnLst>
                <a:rect l="l" t="t" r="r" b="b"/>
                <a:pathLst>
                  <a:path w="598963" h="1061719">
                    <a:moveTo>
                      <a:pt x="285961" y="1062082"/>
                    </a:moveTo>
                    <a:cubicBezTo>
                      <a:pt x="334444" y="1007027"/>
                      <a:pt x="546851" y="846722"/>
                      <a:pt x="595333" y="358470"/>
                    </a:cubicBezTo>
                    <a:cubicBezTo>
                      <a:pt x="643816" y="-129781"/>
                      <a:pt x="-1027" y="23000"/>
                      <a:pt x="-1027" y="23000"/>
                    </a:cubicBezTo>
                  </a:path>
                </a:pathLst>
              </a:custGeom>
              <a:noFill/>
              <a:ln w="9525" cap="flat">
                <a:solidFill>
                  <a:srgbClr val="FF8970"/>
                </a:solidFill>
                <a:prstDash val="solid"/>
                <a:miter/>
              </a:ln>
            </p:spPr>
            <p:txBody>
              <a:bodyPr rtlCol="0" anchor="ctr"/>
              <a:lstStyle/>
              <a:p>
                <a:endParaRPr lang="zh-CN" altLang="en-US"/>
              </a:p>
            </p:txBody>
          </p:sp>
          <p:sp>
            <p:nvSpPr>
              <p:cNvPr id="342" name="îsliḍé"/>
              <p:cNvSpPr/>
              <p:nvPr>
                <p:custDataLst>
                  <p:tags r:id="rId44"/>
                </p:custDataLst>
              </p:nvPr>
            </p:nvSpPr>
            <p:spPr>
              <a:xfrm>
                <a:off x="4775978" y="2930812"/>
                <a:ext cx="870470" cy="457442"/>
              </a:xfrm>
              <a:custGeom>
                <a:avLst/>
                <a:gdLst>
                  <a:gd name="connsiteX0" fmla="*/ 266530 w 870470"/>
                  <a:gd name="connsiteY0" fmla="*/ 79478 h 457442"/>
                  <a:gd name="connsiteX1" fmla="*/ 286247 w 870470"/>
                  <a:gd name="connsiteY1" fmla="*/ 155678 h 457442"/>
                  <a:gd name="connsiteX2" fmla="*/ 618384 w 870470"/>
                  <a:gd name="connsiteY2" fmla="*/ 28234 h 457442"/>
                  <a:gd name="connsiteX3" fmla="*/ 846317 w 870470"/>
                  <a:gd name="connsiteY3" fmla="*/ 8326 h 457442"/>
                  <a:gd name="connsiteX4" fmla="*/ 824124 w 870470"/>
                  <a:gd name="connsiteY4" fmla="*/ 42426 h 457442"/>
                  <a:gd name="connsiteX5" fmla="*/ 757449 w 870470"/>
                  <a:gd name="connsiteY5" fmla="*/ 53189 h 457442"/>
                  <a:gd name="connsiteX6" fmla="*/ 862224 w 870470"/>
                  <a:gd name="connsiteY6" fmla="*/ 68048 h 457442"/>
                  <a:gd name="connsiteX7" fmla="*/ 862224 w 870470"/>
                  <a:gd name="connsiteY7" fmla="*/ 101576 h 457442"/>
                  <a:gd name="connsiteX8" fmla="*/ 865367 w 870470"/>
                  <a:gd name="connsiteY8" fmla="*/ 131390 h 457442"/>
                  <a:gd name="connsiteX9" fmla="*/ 846317 w 870470"/>
                  <a:gd name="connsiteY9" fmla="*/ 161298 h 457442"/>
                  <a:gd name="connsiteX10" fmla="*/ 690679 w 870470"/>
                  <a:gd name="connsiteY10" fmla="*/ 195874 h 457442"/>
                  <a:gd name="connsiteX11" fmla="*/ 577521 w 870470"/>
                  <a:gd name="connsiteY11" fmla="*/ 248166 h 457442"/>
                  <a:gd name="connsiteX12" fmla="*/ 380354 w 870470"/>
                  <a:gd name="connsiteY12" fmla="*/ 395994 h 457442"/>
                  <a:gd name="connsiteX13" fmla="*/ 89842 w 870470"/>
                  <a:gd name="connsiteY13" fmla="*/ 408472 h 457442"/>
                  <a:gd name="connsiteX14" fmla="*/ -1027 w 870470"/>
                  <a:gd name="connsiteY14" fmla="*/ 79955 h 45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70" h="457442">
                    <a:moveTo>
                      <a:pt x="266530" y="79478"/>
                    </a:moveTo>
                    <a:lnTo>
                      <a:pt x="286247" y="155678"/>
                    </a:lnTo>
                    <a:cubicBezTo>
                      <a:pt x="286247" y="155678"/>
                      <a:pt x="514847" y="43569"/>
                      <a:pt x="618384" y="28234"/>
                    </a:cubicBezTo>
                    <a:cubicBezTo>
                      <a:pt x="721921" y="12899"/>
                      <a:pt x="837459" y="-12724"/>
                      <a:pt x="846317" y="8326"/>
                    </a:cubicBezTo>
                    <a:cubicBezTo>
                      <a:pt x="855175" y="29377"/>
                      <a:pt x="838316" y="39568"/>
                      <a:pt x="824124" y="42426"/>
                    </a:cubicBezTo>
                    <a:cubicBezTo>
                      <a:pt x="809932" y="45283"/>
                      <a:pt x="757449" y="53189"/>
                      <a:pt x="757449" y="53189"/>
                    </a:cubicBezTo>
                    <a:cubicBezTo>
                      <a:pt x="757449" y="53189"/>
                      <a:pt x="854033" y="53189"/>
                      <a:pt x="862224" y="68048"/>
                    </a:cubicBezTo>
                    <a:cubicBezTo>
                      <a:pt x="869463" y="78050"/>
                      <a:pt x="869463" y="91575"/>
                      <a:pt x="862224" y="101576"/>
                    </a:cubicBezTo>
                    <a:cubicBezTo>
                      <a:pt x="858414" y="105291"/>
                      <a:pt x="877464" y="108530"/>
                      <a:pt x="865367" y="131390"/>
                    </a:cubicBezTo>
                    <a:cubicBezTo>
                      <a:pt x="864128" y="133771"/>
                      <a:pt x="871272" y="153392"/>
                      <a:pt x="846317" y="161298"/>
                    </a:cubicBezTo>
                    <a:cubicBezTo>
                      <a:pt x="830506" y="166346"/>
                      <a:pt x="710015" y="194159"/>
                      <a:pt x="690679" y="195874"/>
                    </a:cubicBezTo>
                    <a:cubicBezTo>
                      <a:pt x="671343" y="197588"/>
                      <a:pt x="597428" y="224449"/>
                      <a:pt x="577521" y="248166"/>
                    </a:cubicBezTo>
                    <a:cubicBezTo>
                      <a:pt x="557615" y="271883"/>
                      <a:pt x="416169" y="375515"/>
                      <a:pt x="380354" y="395994"/>
                    </a:cubicBezTo>
                    <a:cubicBezTo>
                      <a:pt x="344540" y="416473"/>
                      <a:pt x="179091" y="516485"/>
                      <a:pt x="89842" y="408472"/>
                    </a:cubicBezTo>
                    <a:cubicBezTo>
                      <a:pt x="593" y="300458"/>
                      <a:pt x="-1027" y="79955"/>
                      <a:pt x="-1027" y="79955"/>
                    </a:cubicBezTo>
                    <a:close/>
                  </a:path>
                </a:pathLst>
              </a:custGeom>
              <a:solidFill>
                <a:srgbClr val="FCB29A"/>
              </a:solidFill>
              <a:ln w="9525" cap="flat">
                <a:noFill/>
                <a:prstDash val="solid"/>
                <a:miter/>
              </a:ln>
            </p:spPr>
            <p:txBody>
              <a:bodyPr rtlCol="0" anchor="ctr"/>
              <a:lstStyle/>
              <a:p>
                <a:endParaRPr lang="zh-CN" altLang="en-US"/>
              </a:p>
            </p:txBody>
          </p:sp>
          <p:sp>
            <p:nvSpPr>
              <p:cNvPr id="343" name="îš1íḋé"/>
              <p:cNvSpPr/>
              <p:nvPr>
                <p:custDataLst>
                  <p:tags r:id="rId45"/>
                </p:custDataLst>
              </p:nvPr>
            </p:nvSpPr>
            <p:spPr>
              <a:xfrm rot="20274598">
                <a:off x="4420195" y="2101927"/>
                <a:ext cx="367664" cy="462152"/>
              </a:xfrm>
              <a:custGeom>
                <a:avLst/>
                <a:gdLst>
                  <a:gd name="connsiteX0" fmla="*/ 366638 w 367664"/>
                  <a:gd name="connsiteY0" fmla="*/ 231438 h 462152"/>
                  <a:gd name="connsiteX1" fmla="*/ 182805 w 367664"/>
                  <a:gd name="connsiteY1" fmla="*/ 462515 h 462152"/>
                  <a:gd name="connsiteX2" fmla="*/ -1028 w 367664"/>
                  <a:gd name="connsiteY2" fmla="*/ 231438 h 462152"/>
                  <a:gd name="connsiteX3" fmla="*/ 182805 w 367664"/>
                  <a:gd name="connsiteY3" fmla="*/ 362 h 462152"/>
                  <a:gd name="connsiteX4" fmla="*/ 366638 w 367664"/>
                  <a:gd name="connsiteY4" fmla="*/ 231438 h 46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462152">
                    <a:moveTo>
                      <a:pt x="366638" y="231438"/>
                    </a:moveTo>
                    <a:cubicBezTo>
                      <a:pt x="366638" y="359058"/>
                      <a:pt x="284334" y="462515"/>
                      <a:pt x="182805" y="462515"/>
                    </a:cubicBezTo>
                    <a:cubicBezTo>
                      <a:pt x="81277" y="462515"/>
                      <a:pt x="-1028" y="359058"/>
                      <a:pt x="-1028" y="231438"/>
                    </a:cubicBezTo>
                    <a:cubicBezTo>
                      <a:pt x="-1028" y="103818"/>
                      <a:pt x="81276" y="362"/>
                      <a:pt x="182805" y="362"/>
                    </a:cubicBezTo>
                    <a:cubicBezTo>
                      <a:pt x="284332" y="362"/>
                      <a:pt x="366638" y="103818"/>
                      <a:pt x="366638" y="231438"/>
                    </a:cubicBezTo>
                    <a:close/>
                  </a:path>
                </a:pathLst>
              </a:custGeom>
              <a:solidFill>
                <a:srgbClr val="FCB29A"/>
              </a:solidFill>
              <a:ln w="9525" cap="flat">
                <a:noFill/>
                <a:prstDash val="solid"/>
                <a:miter/>
              </a:ln>
            </p:spPr>
            <p:txBody>
              <a:bodyPr rtlCol="0" anchor="ctr"/>
              <a:lstStyle/>
              <a:p>
                <a:endParaRPr lang="zh-CN" altLang="en-US"/>
              </a:p>
            </p:txBody>
          </p:sp>
          <p:sp>
            <p:nvSpPr>
              <p:cNvPr id="344" name="iṣľîḑê"/>
              <p:cNvSpPr/>
              <p:nvPr>
                <p:custDataLst>
                  <p:tags r:id="rId46"/>
                </p:custDataLst>
              </p:nvPr>
            </p:nvSpPr>
            <p:spPr>
              <a:xfrm>
                <a:off x="3079385" y="2080527"/>
                <a:ext cx="1634463" cy="1625191"/>
              </a:xfrm>
              <a:custGeom>
                <a:avLst/>
                <a:gdLst>
                  <a:gd name="connsiteX0" fmla="*/ 1414292 w 1634463"/>
                  <a:gd name="connsiteY0" fmla="*/ 344738 h 1625191"/>
                  <a:gd name="connsiteX1" fmla="*/ 1633367 w 1634463"/>
                  <a:gd name="connsiteY1" fmla="*/ 84229 h 1625191"/>
                  <a:gd name="connsiteX2" fmla="*/ 1181121 w 1634463"/>
                  <a:gd name="connsiteY2" fmla="*/ 214436 h 1625191"/>
                  <a:gd name="connsiteX3" fmla="*/ 728874 w 1634463"/>
                  <a:gd name="connsiteY3" fmla="*/ 382361 h 1625191"/>
                  <a:gd name="connsiteX4" fmla="*/ 311489 w 1634463"/>
                  <a:gd name="connsiteY4" fmla="*/ 710307 h 1625191"/>
                  <a:gd name="connsiteX5" fmla="*/ 127561 w 1634463"/>
                  <a:gd name="connsiteY5" fmla="*/ 1049302 h 1625191"/>
                  <a:gd name="connsiteX6" fmla="*/ 684773 w 1634463"/>
                  <a:gd name="connsiteY6" fmla="*/ 1598418 h 1625191"/>
                  <a:gd name="connsiteX7" fmla="*/ 1414292 w 1634463"/>
                  <a:gd name="connsiteY7" fmla="*/ 344738 h 16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463" h="1625191">
                    <a:moveTo>
                      <a:pt x="1414292" y="344738"/>
                    </a:moveTo>
                    <a:cubicBezTo>
                      <a:pt x="1414292" y="344738"/>
                      <a:pt x="1637940" y="213388"/>
                      <a:pt x="1633367" y="84229"/>
                    </a:cubicBezTo>
                    <a:cubicBezTo>
                      <a:pt x="1558787" y="34509"/>
                      <a:pt x="1340189" y="-132274"/>
                      <a:pt x="1181121" y="214436"/>
                    </a:cubicBezTo>
                    <a:cubicBezTo>
                      <a:pt x="1106636" y="322735"/>
                      <a:pt x="1101587" y="412175"/>
                      <a:pt x="728874" y="382361"/>
                    </a:cubicBezTo>
                    <a:cubicBezTo>
                      <a:pt x="589714" y="372265"/>
                      <a:pt x="395976" y="402269"/>
                      <a:pt x="311489" y="710307"/>
                    </a:cubicBezTo>
                    <a:cubicBezTo>
                      <a:pt x="246814" y="859469"/>
                      <a:pt x="281390" y="963196"/>
                      <a:pt x="127561" y="1049302"/>
                    </a:cubicBezTo>
                    <a:cubicBezTo>
                      <a:pt x="-21506" y="1132741"/>
                      <a:pt x="-219054" y="1762439"/>
                      <a:pt x="684773" y="1598418"/>
                    </a:cubicBezTo>
                    <a:cubicBezTo>
                      <a:pt x="967665" y="1518980"/>
                      <a:pt x="1205601" y="1474974"/>
                      <a:pt x="1414292" y="344738"/>
                    </a:cubicBezTo>
                    <a:close/>
                  </a:path>
                </a:pathLst>
              </a:custGeom>
              <a:solidFill>
                <a:srgbClr val="010005"/>
              </a:solidFill>
              <a:ln w="9525" cap="flat">
                <a:noFill/>
                <a:prstDash val="solid"/>
                <a:miter/>
              </a:ln>
            </p:spPr>
            <p:txBody>
              <a:bodyPr rtlCol="0" anchor="ctr"/>
              <a:lstStyle/>
              <a:p>
                <a:endParaRPr lang="zh-CN" altLang="en-US"/>
              </a:p>
            </p:txBody>
          </p:sp>
          <p:sp>
            <p:nvSpPr>
              <p:cNvPr id="345" name="îslîďê"/>
              <p:cNvSpPr/>
              <p:nvPr>
                <p:custDataLst>
                  <p:tags r:id="rId47"/>
                </p:custDataLst>
              </p:nvPr>
            </p:nvSpPr>
            <p:spPr>
              <a:xfrm rot="18722398">
                <a:off x="4448036" y="2378806"/>
                <a:ext cx="73342" cy="123063"/>
              </a:xfrm>
              <a:custGeom>
                <a:avLst/>
                <a:gdLst>
                  <a:gd name="connsiteX0" fmla="*/ 72315 w 73342"/>
                  <a:gd name="connsiteY0" fmla="*/ 61894 h 123063"/>
                  <a:gd name="connsiteX1" fmla="*/ 35644 w 73342"/>
                  <a:gd name="connsiteY1" fmla="*/ 123425 h 123063"/>
                  <a:gd name="connsiteX2" fmla="*/ -1027 w 73342"/>
                  <a:gd name="connsiteY2" fmla="*/ 61894 h 123063"/>
                  <a:gd name="connsiteX3" fmla="*/ 35644 w 73342"/>
                  <a:gd name="connsiteY3" fmla="*/ 362 h 123063"/>
                  <a:gd name="connsiteX4" fmla="*/ 72315 w 73342"/>
                  <a:gd name="connsiteY4" fmla="*/ 61894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 h="123063">
                    <a:moveTo>
                      <a:pt x="72315" y="61894"/>
                    </a:moveTo>
                    <a:cubicBezTo>
                      <a:pt x="72315" y="95876"/>
                      <a:pt x="55896" y="123425"/>
                      <a:pt x="35644" y="123425"/>
                    </a:cubicBezTo>
                    <a:cubicBezTo>
                      <a:pt x="15391" y="123425"/>
                      <a:pt x="-1027" y="95876"/>
                      <a:pt x="-1027" y="61894"/>
                    </a:cubicBezTo>
                    <a:cubicBezTo>
                      <a:pt x="-1027" y="27911"/>
                      <a:pt x="15392" y="362"/>
                      <a:pt x="35644" y="362"/>
                    </a:cubicBezTo>
                    <a:cubicBezTo>
                      <a:pt x="55897" y="362"/>
                      <a:pt x="72315" y="27911"/>
                      <a:pt x="72315" y="61894"/>
                    </a:cubicBezTo>
                    <a:close/>
                  </a:path>
                </a:pathLst>
              </a:custGeom>
              <a:solidFill>
                <a:srgbClr val="E2ABA1"/>
              </a:solidFill>
              <a:ln w="9525" cap="flat">
                <a:noFill/>
                <a:prstDash val="solid"/>
                <a:miter/>
              </a:ln>
            </p:spPr>
            <p:txBody>
              <a:bodyPr rtlCol="0" anchor="ctr"/>
              <a:lstStyle/>
              <a:p>
                <a:endParaRPr lang="zh-CN" altLang="en-US"/>
              </a:p>
            </p:txBody>
          </p:sp>
          <p:sp>
            <p:nvSpPr>
              <p:cNvPr id="346" name="iṥḻiḍê"/>
              <p:cNvSpPr/>
              <p:nvPr>
                <p:custDataLst>
                  <p:tags r:id="rId48"/>
                </p:custDataLst>
              </p:nvPr>
            </p:nvSpPr>
            <p:spPr>
              <a:xfrm>
                <a:off x="3574843" y="3253736"/>
                <a:ext cx="1164654" cy="723142"/>
              </a:xfrm>
              <a:custGeom>
                <a:avLst/>
                <a:gdLst>
                  <a:gd name="connsiteX0" fmla="*/ 396007 w 1164654"/>
                  <a:gd name="connsiteY0" fmla="*/ 27159 h 723142"/>
                  <a:gd name="connsiteX1" fmla="*/ 11960 w 1164654"/>
                  <a:gd name="connsiteY1" fmla="*/ 529603 h 723142"/>
                  <a:gd name="connsiteX2" fmla="*/ 1163628 w 1164654"/>
                  <a:gd name="connsiteY2" fmla="*/ 652571 h 723142"/>
                  <a:gd name="connsiteX3" fmla="*/ 1074188 w 1164654"/>
                  <a:gd name="connsiteY3" fmla="*/ 27159 h 723142"/>
                  <a:gd name="connsiteX4" fmla="*/ 396007 w 1164654"/>
                  <a:gd name="connsiteY4" fmla="*/ 27159 h 72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54" h="723142">
                    <a:moveTo>
                      <a:pt x="396007" y="27159"/>
                    </a:moveTo>
                    <a:cubicBezTo>
                      <a:pt x="396007" y="27159"/>
                      <a:pt x="153597" y="380537"/>
                      <a:pt x="11960" y="529603"/>
                    </a:cubicBezTo>
                    <a:cubicBezTo>
                      <a:pt x="-129677" y="678669"/>
                      <a:pt x="928837" y="809162"/>
                      <a:pt x="1163628" y="652571"/>
                    </a:cubicBezTo>
                    <a:cubicBezTo>
                      <a:pt x="1111431" y="492360"/>
                      <a:pt x="1111431" y="87452"/>
                      <a:pt x="1074188" y="27159"/>
                    </a:cubicBezTo>
                    <a:cubicBezTo>
                      <a:pt x="1036945" y="-33134"/>
                      <a:pt x="396007" y="27159"/>
                      <a:pt x="396007" y="27159"/>
                    </a:cubicBezTo>
                    <a:close/>
                  </a:path>
                </a:pathLst>
              </a:custGeom>
              <a:solidFill>
                <a:schemeClr val="accent1"/>
              </a:solidFill>
              <a:ln w="9525" cap="flat">
                <a:noFill/>
                <a:prstDash val="solid"/>
                <a:miter/>
              </a:ln>
            </p:spPr>
            <p:txBody>
              <a:bodyPr rtlCol="0" anchor="ctr"/>
              <a:lstStyle/>
              <a:p>
                <a:endParaRPr lang="zh-CN" altLang="en-US"/>
              </a:p>
            </p:txBody>
          </p:sp>
          <p:sp>
            <p:nvSpPr>
              <p:cNvPr id="347" name="iṡḻîḓê"/>
              <p:cNvSpPr/>
              <p:nvPr>
                <p:custDataLst>
                  <p:tags r:id="rId49"/>
                </p:custDataLst>
              </p:nvPr>
            </p:nvSpPr>
            <p:spPr>
              <a:xfrm>
                <a:off x="3765203" y="2580164"/>
                <a:ext cx="1334481" cy="843386"/>
              </a:xfrm>
              <a:custGeom>
                <a:avLst/>
                <a:gdLst>
                  <a:gd name="connsiteX0" fmla="*/ -949 w 1334481"/>
                  <a:gd name="connsiteY0" fmla="*/ 245341 h 843386"/>
                  <a:gd name="connsiteX1" fmla="*/ 325187 w 1334481"/>
                  <a:gd name="connsiteY1" fmla="*/ 59223 h 843386"/>
                  <a:gd name="connsiteX2" fmla="*/ 650085 w 1334481"/>
                  <a:gd name="connsiteY2" fmla="*/ 20075 h 843386"/>
                  <a:gd name="connsiteX3" fmla="*/ 808771 w 1334481"/>
                  <a:gd name="connsiteY3" fmla="*/ 110181 h 843386"/>
                  <a:gd name="connsiteX4" fmla="*/ 882686 w 1334481"/>
                  <a:gd name="connsiteY4" fmla="*/ 34744 h 843386"/>
                  <a:gd name="connsiteX5" fmla="*/ 1081854 w 1334481"/>
                  <a:gd name="connsiteY5" fmla="*/ 140947 h 843386"/>
                  <a:gd name="connsiteX6" fmla="*/ 1333408 w 1334481"/>
                  <a:gd name="connsiteY6" fmla="*/ 446605 h 843386"/>
                  <a:gd name="connsiteX7" fmla="*/ 1027179 w 1334481"/>
                  <a:gd name="connsiteY7" fmla="*/ 588336 h 843386"/>
                  <a:gd name="connsiteX8" fmla="*/ 928977 w 1334481"/>
                  <a:gd name="connsiteY8" fmla="*/ 331162 h 843386"/>
                  <a:gd name="connsiteX9" fmla="*/ 914117 w 1334481"/>
                  <a:gd name="connsiteY9" fmla="*/ 793314 h 843386"/>
                  <a:gd name="connsiteX10" fmla="*/ 123542 w 1334481"/>
                  <a:gd name="connsiteY10" fmla="*/ 767216 h 843386"/>
                  <a:gd name="connsiteX11" fmla="*/ 391957 w 1334481"/>
                  <a:gd name="connsiteY11" fmla="*/ 287442 h 843386"/>
                  <a:gd name="connsiteX12" fmla="*/ 175740 w 1334481"/>
                  <a:gd name="connsiteY12" fmla="*/ 469560 h 843386"/>
                  <a:gd name="connsiteX13" fmla="*/ -949 w 1334481"/>
                  <a:gd name="connsiteY13" fmla="*/ 245341 h 84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4481" h="843386">
                    <a:moveTo>
                      <a:pt x="-949" y="245341"/>
                    </a:moveTo>
                    <a:cubicBezTo>
                      <a:pt x="956" y="202288"/>
                      <a:pt x="214030" y="105229"/>
                      <a:pt x="325187" y="59223"/>
                    </a:cubicBezTo>
                    <a:cubicBezTo>
                      <a:pt x="433296" y="14550"/>
                      <a:pt x="579315" y="-24597"/>
                      <a:pt x="650085" y="20075"/>
                    </a:cubicBezTo>
                    <a:cubicBezTo>
                      <a:pt x="694185" y="57699"/>
                      <a:pt x="683327" y="106467"/>
                      <a:pt x="808771" y="110181"/>
                    </a:cubicBezTo>
                    <a:cubicBezTo>
                      <a:pt x="852586" y="111420"/>
                      <a:pt x="882686" y="34744"/>
                      <a:pt x="882686" y="34744"/>
                    </a:cubicBezTo>
                    <a:cubicBezTo>
                      <a:pt x="882686" y="34744"/>
                      <a:pt x="1010987" y="59223"/>
                      <a:pt x="1081854" y="140947"/>
                    </a:cubicBezTo>
                    <a:cubicBezTo>
                      <a:pt x="1135098" y="202479"/>
                      <a:pt x="1329504" y="409266"/>
                      <a:pt x="1333408" y="446605"/>
                    </a:cubicBezTo>
                    <a:cubicBezTo>
                      <a:pt x="1337314" y="483942"/>
                      <a:pt x="1094235" y="592051"/>
                      <a:pt x="1027179" y="588336"/>
                    </a:cubicBezTo>
                    <a:cubicBezTo>
                      <a:pt x="960124" y="584622"/>
                      <a:pt x="928977" y="331162"/>
                      <a:pt x="928977" y="331162"/>
                    </a:cubicBezTo>
                    <a:cubicBezTo>
                      <a:pt x="928977" y="331162"/>
                      <a:pt x="925262" y="677776"/>
                      <a:pt x="914117" y="793314"/>
                    </a:cubicBezTo>
                    <a:cubicBezTo>
                      <a:pt x="902974" y="908853"/>
                      <a:pt x="161642" y="793314"/>
                      <a:pt x="123542" y="767216"/>
                    </a:cubicBezTo>
                    <a:cubicBezTo>
                      <a:pt x="85442" y="741118"/>
                      <a:pt x="391957" y="287442"/>
                      <a:pt x="391957" y="287442"/>
                    </a:cubicBezTo>
                    <a:cubicBezTo>
                      <a:pt x="391957" y="287442"/>
                      <a:pt x="190694" y="470036"/>
                      <a:pt x="175740" y="469560"/>
                    </a:cubicBezTo>
                    <a:cubicBezTo>
                      <a:pt x="160785" y="469083"/>
                      <a:pt x="-5139" y="330304"/>
                      <a:pt x="-949" y="245341"/>
                    </a:cubicBezTo>
                    <a:close/>
                  </a:path>
                </a:pathLst>
              </a:custGeom>
              <a:solidFill>
                <a:srgbClr val="F2CE42"/>
              </a:solidFill>
              <a:ln w="9525" cap="flat">
                <a:noFill/>
                <a:prstDash val="solid"/>
                <a:miter/>
              </a:ln>
            </p:spPr>
            <p:txBody>
              <a:bodyPr rtlCol="0" anchor="ctr"/>
              <a:lstStyle/>
              <a:p>
                <a:endParaRPr lang="zh-CN" altLang="en-US"/>
              </a:p>
            </p:txBody>
          </p:sp>
          <p:sp>
            <p:nvSpPr>
              <p:cNvPr id="348" name="íšḷïḓê"/>
              <p:cNvSpPr/>
              <p:nvPr>
                <p:custDataLst>
                  <p:tags r:id="rId50"/>
                </p:custDataLst>
              </p:nvPr>
            </p:nvSpPr>
            <p:spPr>
              <a:xfrm>
                <a:off x="4256915" y="2410944"/>
                <a:ext cx="456993" cy="456170"/>
              </a:xfrm>
              <a:custGeom>
                <a:avLst/>
                <a:gdLst>
                  <a:gd name="connsiteX0" fmla="*/ 210856 w 456993"/>
                  <a:gd name="connsiteY0" fmla="*/ 38609 h 456170"/>
                  <a:gd name="connsiteX1" fmla="*/ 45788 w 456993"/>
                  <a:gd name="connsiteY1" fmla="*/ 296546 h 456170"/>
                  <a:gd name="connsiteX2" fmla="*/ 283055 w 456993"/>
                  <a:gd name="connsiteY2" fmla="*/ 410084 h 456170"/>
                  <a:gd name="connsiteX3" fmla="*/ 455077 w 456993"/>
                  <a:gd name="connsiteY3" fmla="*/ 83282 h 456170"/>
                  <a:gd name="connsiteX4" fmla="*/ 210856 w 456993"/>
                  <a:gd name="connsiteY4" fmla="*/ 38609 h 4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993" h="456170">
                    <a:moveTo>
                      <a:pt x="210856" y="38609"/>
                    </a:moveTo>
                    <a:cubicBezTo>
                      <a:pt x="198568" y="145442"/>
                      <a:pt x="137609" y="240635"/>
                      <a:pt x="45788" y="296546"/>
                    </a:cubicBezTo>
                    <a:cubicBezTo>
                      <a:pt x="-108993" y="389415"/>
                      <a:pt x="159230" y="530481"/>
                      <a:pt x="283055" y="410084"/>
                    </a:cubicBezTo>
                    <a:cubicBezTo>
                      <a:pt x="327823" y="317216"/>
                      <a:pt x="437836" y="128049"/>
                      <a:pt x="455077" y="83282"/>
                    </a:cubicBezTo>
                    <a:cubicBezTo>
                      <a:pt x="472318" y="38514"/>
                      <a:pt x="233430" y="-50735"/>
                      <a:pt x="210856" y="38609"/>
                    </a:cubicBezTo>
                    <a:close/>
                  </a:path>
                </a:pathLst>
              </a:custGeom>
              <a:solidFill>
                <a:srgbClr val="FCB29A"/>
              </a:solidFill>
              <a:ln w="9525" cap="flat">
                <a:noFill/>
                <a:prstDash val="solid"/>
                <a:miter/>
              </a:ln>
            </p:spPr>
            <p:txBody>
              <a:bodyPr rtlCol="0" anchor="ctr"/>
              <a:lstStyle/>
              <a:p>
                <a:endParaRPr lang="zh-CN" altLang="en-US"/>
              </a:p>
            </p:txBody>
          </p:sp>
          <p:sp>
            <p:nvSpPr>
              <p:cNvPr id="349" name="íšḷide"/>
              <p:cNvSpPr/>
              <p:nvPr>
                <p:custDataLst>
                  <p:tags r:id="rId51"/>
                </p:custDataLst>
              </p:nvPr>
            </p:nvSpPr>
            <p:spPr>
              <a:xfrm rot="2062201">
                <a:off x="4051358" y="3030383"/>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0" name="iS1îḋé"/>
              <p:cNvSpPr/>
              <p:nvPr>
                <p:custDataLst>
                  <p:tags r:id="rId52"/>
                </p:custDataLst>
              </p:nvPr>
            </p:nvSpPr>
            <p:spPr>
              <a:xfrm rot="2062201">
                <a:off x="4053163" y="3036709"/>
                <a:ext cx="424814" cy="521017"/>
              </a:xfrm>
              <a:custGeom>
                <a:avLst/>
                <a:gdLst>
                  <a:gd name="connsiteX0" fmla="*/ 369781 w 424814"/>
                  <a:gd name="connsiteY0" fmla="*/ 362 h 521017"/>
                  <a:gd name="connsiteX1" fmla="*/ 423789 w 424814"/>
                  <a:gd name="connsiteY1" fmla="*/ 362 h 521017"/>
                  <a:gd name="connsiteX2" fmla="*/ 423789 w 424814"/>
                  <a:gd name="connsiteY2" fmla="*/ 521379 h 521017"/>
                  <a:gd name="connsiteX3" fmla="*/ 369781 w 424814"/>
                  <a:gd name="connsiteY3" fmla="*/ 521379 h 521017"/>
                  <a:gd name="connsiteX4" fmla="*/ 52980 w 424814"/>
                  <a:gd name="connsiteY4" fmla="*/ 521379 h 521017"/>
                  <a:gd name="connsiteX5" fmla="*/ -1027 w 424814"/>
                  <a:gd name="connsiteY5" fmla="*/ 521379 h 521017"/>
                  <a:gd name="connsiteX6" fmla="*/ -1027 w 424814"/>
                  <a:gd name="connsiteY6" fmla="*/ 362 h 521017"/>
                  <a:gd name="connsiteX7" fmla="*/ 52980 w 424814"/>
                  <a:gd name="connsiteY7" fmla="*/ 362 h 5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814" h="521017">
                    <a:moveTo>
                      <a:pt x="369781" y="362"/>
                    </a:moveTo>
                    <a:cubicBezTo>
                      <a:pt x="399609" y="362"/>
                      <a:pt x="423789" y="362"/>
                      <a:pt x="423789" y="362"/>
                    </a:cubicBezTo>
                    <a:lnTo>
                      <a:pt x="423789" y="521379"/>
                    </a:lnTo>
                    <a:cubicBezTo>
                      <a:pt x="423789" y="521379"/>
                      <a:pt x="399609" y="521379"/>
                      <a:pt x="369781" y="521379"/>
                    </a:cubicBezTo>
                    <a:lnTo>
                      <a:pt x="52980" y="521379"/>
                    </a:lnTo>
                    <a:cubicBezTo>
                      <a:pt x="23153" y="521379"/>
                      <a:pt x="-1027" y="521379"/>
                      <a:pt x="-1027" y="521379"/>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1" name="ïSlíďê"/>
              <p:cNvSpPr/>
              <p:nvPr>
                <p:custDataLst>
                  <p:tags r:id="rId53"/>
                </p:custDataLst>
              </p:nvPr>
            </p:nvSpPr>
            <p:spPr>
              <a:xfrm rot="2062201">
                <a:off x="4018939" y="3008127"/>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2" name="îṡľídê"/>
              <p:cNvSpPr/>
              <p:nvPr>
                <p:custDataLst>
                  <p:tags r:id="rId54"/>
                </p:custDataLst>
              </p:nvPr>
            </p:nvSpPr>
            <p:spPr>
              <a:xfrm>
                <a:off x="3948542" y="2961160"/>
                <a:ext cx="307181" cy="449199"/>
              </a:xfrm>
              <a:custGeom>
                <a:avLst/>
                <a:gdLst>
                  <a:gd name="connsiteX0" fmla="*/ 307181 w 307181"/>
                  <a:gd name="connsiteY0" fmla="*/ 0 h 449199"/>
                  <a:gd name="connsiteX1" fmla="*/ 0 w 307181"/>
                  <a:gd name="connsiteY1" fmla="*/ 449199 h 449199"/>
                </a:gdLst>
                <a:ahLst/>
                <a:cxnLst>
                  <a:cxn ang="0">
                    <a:pos x="connsiteX0" y="connsiteY0"/>
                  </a:cxn>
                  <a:cxn ang="0">
                    <a:pos x="connsiteX1" y="connsiteY1"/>
                  </a:cxn>
                </a:cxnLst>
                <a:rect l="l" t="t" r="r" b="b"/>
                <a:pathLst>
                  <a:path w="307181" h="449199">
                    <a:moveTo>
                      <a:pt x="307181" y="0"/>
                    </a:moveTo>
                    <a:lnTo>
                      <a:pt x="0" y="449199"/>
                    </a:lnTo>
                  </a:path>
                </a:pathLst>
              </a:custGeom>
              <a:ln w="4763" cap="flat">
                <a:solidFill>
                  <a:srgbClr val="FFFFFF">
                    <a:alpha val="58000"/>
                  </a:srgbClr>
                </a:solidFill>
                <a:prstDash val="solid"/>
                <a:miter/>
              </a:ln>
            </p:spPr>
            <p:txBody>
              <a:bodyPr rtlCol="0" anchor="ctr"/>
              <a:lstStyle/>
              <a:p>
                <a:endParaRPr lang="zh-CN" altLang="en-US"/>
              </a:p>
            </p:txBody>
          </p:sp>
          <p:sp>
            <p:nvSpPr>
              <p:cNvPr id="353" name="îṡḻíḋé"/>
              <p:cNvSpPr/>
              <p:nvPr>
                <p:custDataLst>
                  <p:tags r:id="rId55"/>
                </p:custDataLst>
              </p:nvPr>
            </p:nvSpPr>
            <p:spPr>
              <a:xfrm rot="2062201">
                <a:off x="3961090" y="2983412"/>
                <a:ext cx="416813" cy="511301"/>
              </a:xfrm>
              <a:custGeom>
                <a:avLst/>
                <a:gdLst>
                  <a:gd name="connsiteX0" fmla="*/ 361780 w 416813"/>
                  <a:gd name="connsiteY0" fmla="*/ 362 h 511301"/>
                  <a:gd name="connsiteX1" fmla="*/ 415788 w 416813"/>
                  <a:gd name="connsiteY1" fmla="*/ 362 h 511301"/>
                  <a:gd name="connsiteX2" fmla="*/ 415788 w 416813"/>
                  <a:gd name="connsiteY2" fmla="*/ 511664 h 511301"/>
                  <a:gd name="connsiteX3" fmla="*/ 361780 w 416813"/>
                  <a:gd name="connsiteY3" fmla="*/ 511664 h 511301"/>
                  <a:gd name="connsiteX4" fmla="*/ 52980 w 416813"/>
                  <a:gd name="connsiteY4" fmla="*/ 511664 h 511301"/>
                  <a:gd name="connsiteX5" fmla="*/ -1028 w 416813"/>
                  <a:gd name="connsiteY5" fmla="*/ 511664 h 511301"/>
                  <a:gd name="connsiteX6" fmla="*/ -1028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0" y="362"/>
                    </a:moveTo>
                    <a:cubicBezTo>
                      <a:pt x="391608" y="362"/>
                      <a:pt x="415788" y="362"/>
                      <a:pt x="415788" y="362"/>
                    </a:cubicBezTo>
                    <a:lnTo>
                      <a:pt x="415788" y="511664"/>
                    </a:lnTo>
                    <a:cubicBezTo>
                      <a:pt x="415788" y="511664"/>
                      <a:pt x="391608" y="511664"/>
                      <a:pt x="361780" y="511664"/>
                    </a:cubicBezTo>
                    <a:lnTo>
                      <a:pt x="52980" y="511664"/>
                    </a:lnTo>
                    <a:cubicBezTo>
                      <a:pt x="23152" y="511664"/>
                      <a:pt x="-1028" y="511664"/>
                      <a:pt x="-1028" y="511664"/>
                    </a:cubicBezTo>
                    <a:lnTo>
                      <a:pt x="-1028" y="362"/>
                    </a:lnTo>
                    <a:cubicBezTo>
                      <a:pt x="-1028" y="362"/>
                      <a:pt x="23152"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4" name="iṧľíde"/>
              <p:cNvSpPr/>
              <p:nvPr>
                <p:custDataLst>
                  <p:tags r:id="rId56"/>
                </p:custDataLst>
              </p:nvPr>
            </p:nvSpPr>
            <p:spPr>
              <a:xfrm rot="2062201">
                <a:off x="3962665" y="2989361"/>
                <a:ext cx="399192" cy="489584"/>
              </a:xfrm>
              <a:custGeom>
                <a:avLst/>
                <a:gdLst>
                  <a:gd name="connsiteX0" fmla="*/ 344159 w 399192"/>
                  <a:gd name="connsiteY0" fmla="*/ 362 h 489584"/>
                  <a:gd name="connsiteX1" fmla="*/ 398166 w 399192"/>
                  <a:gd name="connsiteY1" fmla="*/ 362 h 489584"/>
                  <a:gd name="connsiteX2" fmla="*/ 398166 w 399192"/>
                  <a:gd name="connsiteY2" fmla="*/ 489947 h 489584"/>
                  <a:gd name="connsiteX3" fmla="*/ 344159 w 399192"/>
                  <a:gd name="connsiteY3" fmla="*/ 489947 h 489584"/>
                  <a:gd name="connsiteX4" fmla="*/ 52980 w 399192"/>
                  <a:gd name="connsiteY4" fmla="*/ 489947 h 489584"/>
                  <a:gd name="connsiteX5" fmla="*/ -1027 w 399192"/>
                  <a:gd name="connsiteY5" fmla="*/ 489947 h 489584"/>
                  <a:gd name="connsiteX6" fmla="*/ -1027 w 399192"/>
                  <a:gd name="connsiteY6" fmla="*/ 362 h 489584"/>
                  <a:gd name="connsiteX7" fmla="*/ 52980 w 399192"/>
                  <a:gd name="connsiteY7" fmla="*/ 362 h 48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92" h="489584">
                    <a:moveTo>
                      <a:pt x="344159" y="362"/>
                    </a:moveTo>
                    <a:cubicBezTo>
                      <a:pt x="373986" y="362"/>
                      <a:pt x="398166" y="362"/>
                      <a:pt x="398166" y="362"/>
                    </a:cubicBezTo>
                    <a:lnTo>
                      <a:pt x="398166" y="489947"/>
                    </a:lnTo>
                    <a:cubicBezTo>
                      <a:pt x="398166" y="489947"/>
                      <a:pt x="373986" y="489947"/>
                      <a:pt x="344159" y="489947"/>
                    </a:cubicBezTo>
                    <a:lnTo>
                      <a:pt x="52980" y="489947"/>
                    </a:lnTo>
                    <a:cubicBezTo>
                      <a:pt x="23153" y="489947"/>
                      <a:pt x="-1027" y="489947"/>
                      <a:pt x="-1027" y="489947"/>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5" name="işľïḋè"/>
              <p:cNvSpPr/>
              <p:nvPr>
                <p:custDataLst>
                  <p:tags r:id="rId57"/>
                </p:custDataLst>
              </p:nvPr>
            </p:nvSpPr>
            <p:spPr>
              <a:xfrm rot="2062201">
                <a:off x="3930484" y="2962459"/>
                <a:ext cx="416813" cy="511301"/>
              </a:xfrm>
              <a:custGeom>
                <a:avLst/>
                <a:gdLst>
                  <a:gd name="connsiteX0" fmla="*/ 361781 w 416813"/>
                  <a:gd name="connsiteY0" fmla="*/ 362 h 511301"/>
                  <a:gd name="connsiteX1" fmla="*/ 415788 w 416813"/>
                  <a:gd name="connsiteY1" fmla="*/ 362 h 511301"/>
                  <a:gd name="connsiteX2" fmla="*/ 415788 w 416813"/>
                  <a:gd name="connsiteY2" fmla="*/ 511664 h 511301"/>
                  <a:gd name="connsiteX3" fmla="*/ 361781 w 416813"/>
                  <a:gd name="connsiteY3" fmla="*/ 511664 h 511301"/>
                  <a:gd name="connsiteX4" fmla="*/ 52980 w 416813"/>
                  <a:gd name="connsiteY4" fmla="*/ 511664 h 511301"/>
                  <a:gd name="connsiteX5" fmla="*/ -1027 w 416813"/>
                  <a:gd name="connsiteY5" fmla="*/ 511664 h 511301"/>
                  <a:gd name="connsiteX6" fmla="*/ -1027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1" y="362"/>
                    </a:moveTo>
                    <a:cubicBezTo>
                      <a:pt x="391608" y="362"/>
                      <a:pt x="415788" y="362"/>
                      <a:pt x="415788" y="362"/>
                    </a:cubicBezTo>
                    <a:lnTo>
                      <a:pt x="415788" y="511664"/>
                    </a:lnTo>
                    <a:cubicBezTo>
                      <a:pt x="415788" y="511664"/>
                      <a:pt x="391608" y="511664"/>
                      <a:pt x="361781" y="511664"/>
                    </a:cubicBezTo>
                    <a:lnTo>
                      <a:pt x="52980" y="511664"/>
                    </a:lnTo>
                    <a:cubicBezTo>
                      <a:pt x="23153" y="511664"/>
                      <a:pt x="-1027" y="511664"/>
                      <a:pt x="-1027" y="511664"/>
                    </a:cubicBezTo>
                    <a:lnTo>
                      <a:pt x="-1027" y="362"/>
                    </a:lnTo>
                    <a:cubicBezTo>
                      <a:pt x="-1027" y="362"/>
                      <a:pt x="23153"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6" name="ïṥ1íďé"/>
              <p:cNvSpPr/>
              <p:nvPr>
                <p:custDataLst>
                  <p:tags r:id="rId58"/>
                </p:custDataLst>
              </p:nvPr>
            </p:nvSpPr>
            <p:spPr>
              <a:xfrm>
                <a:off x="3864436" y="2918393"/>
                <a:ext cx="288702" cy="422052"/>
              </a:xfrm>
              <a:custGeom>
                <a:avLst/>
                <a:gdLst>
                  <a:gd name="connsiteX0" fmla="*/ 288703 w 288702"/>
                  <a:gd name="connsiteY0" fmla="*/ 0 h 422052"/>
                  <a:gd name="connsiteX1" fmla="*/ 0 w 288702"/>
                  <a:gd name="connsiteY1" fmla="*/ 422053 h 422052"/>
                </a:gdLst>
                <a:ahLst/>
                <a:cxnLst>
                  <a:cxn ang="0">
                    <a:pos x="connsiteX0" y="connsiteY0"/>
                  </a:cxn>
                  <a:cxn ang="0">
                    <a:pos x="connsiteX1" y="connsiteY1"/>
                  </a:cxn>
                </a:cxnLst>
                <a:rect l="l" t="t" r="r" b="b"/>
                <a:pathLst>
                  <a:path w="288702" h="422052">
                    <a:moveTo>
                      <a:pt x="288703" y="0"/>
                    </a:moveTo>
                    <a:lnTo>
                      <a:pt x="0" y="422053"/>
                    </a:lnTo>
                  </a:path>
                </a:pathLst>
              </a:custGeom>
              <a:ln w="4763" cap="flat">
                <a:solidFill>
                  <a:srgbClr val="FFFFFF">
                    <a:alpha val="58000"/>
                  </a:srgbClr>
                </a:solidFill>
                <a:prstDash val="solid"/>
                <a:miter/>
              </a:ln>
            </p:spPr>
            <p:txBody>
              <a:bodyPr rtlCol="0" anchor="ctr"/>
              <a:lstStyle/>
              <a:p>
                <a:endParaRPr lang="zh-CN" altLang="en-US"/>
              </a:p>
            </p:txBody>
          </p:sp>
          <p:sp>
            <p:nvSpPr>
              <p:cNvPr id="357" name="ïsḻïḋè"/>
              <p:cNvSpPr/>
              <p:nvPr>
                <p:custDataLst>
                  <p:tags r:id="rId59"/>
                </p:custDataLst>
              </p:nvPr>
            </p:nvSpPr>
            <p:spPr>
              <a:xfrm>
                <a:off x="3629747" y="2818398"/>
                <a:ext cx="726039" cy="826694"/>
              </a:xfrm>
              <a:custGeom>
                <a:avLst/>
                <a:gdLst>
                  <a:gd name="connsiteX0" fmla="*/ 148318 w 726039"/>
                  <a:gd name="connsiteY0" fmla="*/ 16442 h 826694"/>
                  <a:gd name="connsiteX1" fmla="*/ 139460 w 726039"/>
                  <a:gd name="connsiteY1" fmla="*/ 531649 h 826694"/>
                  <a:gd name="connsiteX2" fmla="*/ 630093 w 726039"/>
                  <a:gd name="connsiteY2" fmla="*/ 826067 h 826694"/>
                  <a:gd name="connsiteX3" fmla="*/ 659716 w 726039"/>
                  <a:gd name="connsiteY3" fmla="*/ 812065 h 826694"/>
                  <a:gd name="connsiteX4" fmla="*/ 685909 w 726039"/>
                  <a:gd name="connsiteY4" fmla="*/ 785871 h 826694"/>
                  <a:gd name="connsiteX5" fmla="*/ 708770 w 726039"/>
                  <a:gd name="connsiteY5" fmla="*/ 744057 h 826694"/>
                  <a:gd name="connsiteX6" fmla="*/ 638475 w 726039"/>
                  <a:gd name="connsiteY6" fmla="*/ 640901 h 826694"/>
                  <a:gd name="connsiteX7" fmla="*/ 677527 w 726039"/>
                  <a:gd name="connsiteY7" fmla="*/ 597467 h 826694"/>
                  <a:gd name="connsiteX8" fmla="*/ 597231 w 726039"/>
                  <a:gd name="connsiteY8" fmla="*/ 562320 h 826694"/>
                  <a:gd name="connsiteX9" fmla="*/ 285002 w 726039"/>
                  <a:gd name="connsiteY9" fmla="*/ 308002 h 826694"/>
                  <a:gd name="connsiteX10" fmla="*/ 377490 w 726039"/>
                  <a:gd name="connsiteY10" fmla="*/ 199703 h 826694"/>
                  <a:gd name="connsiteX11" fmla="*/ 148318 w 726039"/>
                  <a:gd name="connsiteY11" fmla="*/ 16442 h 8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039" h="826694">
                    <a:moveTo>
                      <a:pt x="148318" y="16442"/>
                    </a:moveTo>
                    <a:cubicBezTo>
                      <a:pt x="148318" y="16442"/>
                      <a:pt x="-181723" y="279618"/>
                      <a:pt x="139460" y="531649"/>
                    </a:cubicBezTo>
                    <a:cubicBezTo>
                      <a:pt x="398159" y="716720"/>
                      <a:pt x="607804" y="839402"/>
                      <a:pt x="630093" y="826067"/>
                    </a:cubicBezTo>
                    <a:cubicBezTo>
                      <a:pt x="643522" y="827019"/>
                      <a:pt x="660287" y="820447"/>
                      <a:pt x="659716" y="812065"/>
                    </a:cubicBezTo>
                    <a:cubicBezTo>
                      <a:pt x="659144" y="803683"/>
                      <a:pt x="687052" y="821590"/>
                      <a:pt x="685909" y="785871"/>
                    </a:cubicBezTo>
                    <a:cubicBezTo>
                      <a:pt x="695434" y="778632"/>
                      <a:pt x="726009" y="782538"/>
                      <a:pt x="708770" y="744057"/>
                    </a:cubicBezTo>
                    <a:cubicBezTo>
                      <a:pt x="725438" y="733484"/>
                      <a:pt x="755632" y="720149"/>
                      <a:pt x="638475" y="640901"/>
                    </a:cubicBezTo>
                    <a:cubicBezTo>
                      <a:pt x="641237" y="623661"/>
                      <a:pt x="680861" y="612326"/>
                      <a:pt x="677527" y="597467"/>
                    </a:cubicBezTo>
                    <a:cubicBezTo>
                      <a:pt x="674194" y="582608"/>
                      <a:pt x="623425" y="572892"/>
                      <a:pt x="597231" y="562320"/>
                    </a:cubicBezTo>
                    <a:cubicBezTo>
                      <a:pt x="571037" y="551747"/>
                      <a:pt x="312339" y="349817"/>
                      <a:pt x="285002" y="308002"/>
                    </a:cubicBezTo>
                    <a:cubicBezTo>
                      <a:pt x="257666" y="266188"/>
                      <a:pt x="377490" y="199703"/>
                      <a:pt x="377490" y="199703"/>
                    </a:cubicBezTo>
                    <a:cubicBezTo>
                      <a:pt x="377490" y="199703"/>
                      <a:pt x="231472" y="-66711"/>
                      <a:pt x="148318" y="16442"/>
                    </a:cubicBezTo>
                    <a:close/>
                  </a:path>
                </a:pathLst>
              </a:custGeom>
              <a:solidFill>
                <a:srgbClr val="FCB29A"/>
              </a:solidFill>
              <a:ln w="9525" cap="flat">
                <a:noFill/>
                <a:prstDash val="solid"/>
                <a:miter/>
              </a:ln>
            </p:spPr>
            <p:txBody>
              <a:bodyPr rtlCol="0" anchor="ctr"/>
              <a:lstStyle/>
              <a:p>
                <a:endParaRPr lang="zh-CN" altLang="en-US"/>
              </a:p>
            </p:txBody>
          </p:sp>
          <p:sp>
            <p:nvSpPr>
              <p:cNvPr id="358" name="ísḷïḑé"/>
              <p:cNvSpPr/>
              <p:nvPr>
                <p:custDataLst>
                  <p:tags r:id="rId60"/>
                </p:custDataLst>
              </p:nvPr>
            </p:nvSpPr>
            <p:spPr>
              <a:xfrm>
                <a:off x="3764932" y="2580164"/>
                <a:ext cx="1334467" cy="588067"/>
              </a:xfrm>
              <a:custGeom>
                <a:avLst/>
                <a:gdLst>
                  <a:gd name="connsiteX0" fmla="*/ 392133 w 1334467"/>
                  <a:gd name="connsiteY0" fmla="*/ 287347 h 588067"/>
                  <a:gd name="connsiteX1" fmla="*/ 189536 w 1334467"/>
                  <a:gd name="connsiteY1" fmla="*/ 492515 h 588067"/>
                  <a:gd name="connsiteX2" fmla="*/ -964 w 1334467"/>
                  <a:gd name="connsiteY2" fmla="*/ 245341 h 588067"/>
                  <a:gd name="connsiteX3" fmla="*/ 325172 w 1334467"/>
                  <a:gd name="connsiteY3" fmla="*/ 59223 h 588067"/>
                  <a:gd name="connsiteX4" fmla="*/ 650069 w 1334467"/>
                  <a:gd name="connsiteY4" fmla="*/ 20075 h 588067"/>
                  <a:gd name="connsiteX5" fmla="*/ 808756 w 1334467"/>
                  <a:gd name="connsiteY5" fmla="*/ 110181 h 588067"/>
                  <a:gd name="connsiteX6" fmla="*/ 882670 w 1334467"/>
                  <a:gd name="connsiteY6" fmla="*/ 34744 h 588067"/>
                  <a:gd name="connsiteX7" fmla="*/ 1081838 w 1334467"/>
                  <a:gd name="connsiteY7" fmla="*/ 140947 h 588067"/>
                  <a:gd name="connsiteX8" fmla="*/ 1333394 w 1334467"/>
                  <a:gd name="connsiteY8" fmla="*/ 446605 h 588067"/>
                  <a:gd name="connsiteX9" fmla="*/ 1027165 w 1334467"/>
                  <a:gd name="connsiteY9" fmla="*/ 588336 h 588067"/>
                  <a:gd name="connsiteX10" fmla="*/ 928962 w 1334467"/>
                  <a:gd name="connsiteY10" fmla="*/ 331162 h 58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4467" h="588067">
                    <a:moveTo>
                      <a:pt x="392133" y="287347"/>
                    </a:moveTo>
                    <a:cubicBezTo>
                      <a:pt x="392133" y="287347"/>
                      <a:pt x="204491" y="493087"/>
                      <a:pt x="189536" y="492515"/>
                    </a:cubicBezTo>
                    <a:cubicBezTo>
                      <a:pt x="174582" y="491944"/>
                      <a:pt x="-4869" y="330590"/>
                      <a:pt x="-964" y="245341"/>
                    </a:cubicBezTo>
                    <a:cubicBezTo>
                      <a:pt x="942" y="202288"/>
                      <a:pt x="214016" y="105229"/>
                      <a:pt x="325172" y="59223"/>
                    </a:cubicBezTo>
                    <a:cubicBezTo>
                      <a:pt x="433281" y="14550"/>
                      <a:pt x="579299" y="-24597"/>
                      <a:pt x="650069" y="20075"/>
                    </a:cubicBezTo>
                    <a:cubicBezTo>
                      <a:pt x="694170" y="57699"/>
                      <a:pt x="683313" y="106467"/>
                      <a:pt x="808756" y="110181"/>
                    </a:cubicBezTo>
                    <a:cubicBezTo>
                      <a:pt x="852571" y="111420"/>
                      <a:pt x="882670" y="34744"/>
                      <a:pt x="882670" y="34744"/>
                    </a:cubicBezTo>
                    <a:cubicBezTo>
                      <a:pt x="882670" y="34744"/>
                      <a:pt x="1010972" y="59223"/>
                      <a:pt x="1081838" y="140947"/>
                    </a:cubicBezTo>
                    <a:cubicBezTo>
                      <a:pt x="1135083" y="202479"/>
                      <a:pt x="1329488" y="409266"/>
                      <a:pt x="1333394" y="446605"/>
                    </a:cubicBezTo>
                    <a:cubicBezTo>
                      <a:pt x="1337298" y="483942"/>
                      <a:pt x="1094220" y="592051"/>
                      <a:pt x="1027165" y="588336"/>
                    </a:cubicBezTo>
                    <a:cubicBezTo>
                      <a:pt x="960109" y="584622"/>
                      <a:pt x="928962" y="331162"/>
                      <a:pt x="928962" y="331162"/>
                    </a:cubicBezTo>
                  </a:path>
                </a:pathLst>
              </a:custGeom>
              <a:solidFill>
                <a:srgbClr val="F2CE42"/>
              </a:solidFill>
              <a:ln w="9525" cap="flat">
                <a:noFill/>
                <a:prstDash val="solid"/>
                <a:miter/>
              </a:ln>
            </p:spPr>
            <p:txBody>
              <a:bodyPr rtlCol="0" anchor="ctr"/>
              <a:lstStyle/>
              <a:p>
                <a:endParaRPr lang="zh-CN" altLang="en-US"/>
              </a:p>
            </p:txBody>
          </p:sp>
          <p:sp>
            <p:nvSpPr>
              <p:cNvPr id="359" name="íṣḻíḍè"/>
              <p:cNvSpPr/>
              <p:nvPr>
                <p:custDataLst>
                  <p:tags r:id="rId61"/>
                </p:custDataLst>
              </p:nvPr>
            </p:nvSpPr>
            <p:spPr>
              <a:xfrm>
                <a:off x="4208289" y="3573332"/>
                <a:ext cx="80676" cy="56864"/>
              </a:xfrm>
              <a:custGeom>
                <a:avLst/>
                <a:gdLst>
                  <a:gd name="connsiteX0" fmla="*/ 80677 w 80676"/>
                  <a:gd name="connsiteY0" fmla="*/ 56864 h 56864"/>
                  <a:gd name="connsiteX1" fmla="*/ 0 w 80676"/>
                  <a:gd name="connsiteY1" fmla="*/ 0 h 56864"/>
                </a:gdLst>
                <a:ahLst/>
                <a:cxnLst>
                  <a:cxn ang="0">
                    <a:pos x="connsiteX0" y="connsiteY0"/>
                  </a:cxn>
                  <a:cxn ang="0">
                    <a:pos x="connsiteX1" y="connsiteY1"/>
                  </a:cxn>
                </a:cxnLst>
                <a:rect l="l" t="t" r="r" b="b"/>
                <a:pathLst>
                  <a:path w="80676" h="56864">
                    <a:moveTo>
                      <a:pt x="80677" y="56864"/>
                    </a:moveTo>
                    <a:lnTo>
                      <a:pt x="0" y="0"/>
                    </a:lnTo>
                  </a:path>
                </a:pathLst>
              </a:custGeom>
              <a:ln w="4763" cap="rnd">
                <a:solidFill>
                  <a:srgbClr val="FF8970"/>
                </a:solidFill>
                <a:prstDash val="solid"/>
                <a:miter/>
              </a:ln>
            </p:spPr>
            <p:txBody>
              <a:bodyPr rtlCol="0" anchor="ctr"/>
              <a:lstStyle/>
              <a:p>
                <a:endParaRPr lang="zh-CN" altLang="en-US"/>
              </a:p>
            </p:txBody>
          </p:sp>
          <p:sp>
            <p:nvSpPr>
              <p:cNvPr id="360" name="iṩḻiḋe"/>
              <p:cNvSpPr/>
              <p:nvPr>
                <p:custDataLst>
                  <p:tags r:id="rId62"/>
                </p:custDataLst>
              </p:nvPr>
            </p:nvSpPr>
            <p:spPr>
              <a:xfrm>
                <a:off x="4222195" y="3532755"/>
                <a:ext cx="94202" cy="68103"/>
              </a:xfrm>
              <a:custGeom>
                <a:avLst/>
                <a:gdLst>
                  <a:gd name="connsiteX0" fmla="*/ 94202 w 94202"/>
                  <a:gd name="connsiteY0" fmla="*/ 68104 h 68103"/>
                  <a:gd name="connsiteX1" fmla="*/ 0 w 94202"/>
                  <a:gd name="connsiteY1" fmla="*/ 0 h 68103"/>
                </a:gdLst>
                <a:ahLst/>
                <a:cxnLst>
                  <a:cxn ang="0">
                    <a:pos x="connsiteX0" y="connsiteY0"/>
                  </a:cxn>
                  <a:cxn ang="0">
                    <a:pos x="connsiteX1" y="connsiteY1"/>
                  </a:cxn>
                </a:cxnLst>
                <a:rect l="l" t="t" r="r" b="b"/>
                <a:pathLst>
                  <a:path w="94202" h="68103">
                    <a:moveTo>
                      <a:pt x="94202" y="68104"/>
                    </a:moveTo>
                    <a:lnTo>
                      <a:pt x="0" y="0"/>
                    </a:lnTo>
                  </a:path>
                </a:pathLst>
              </a:custGeom>
              <a:ln w="4763" cap="rnd">
                <a:solidFill>
                  <a:srgbClr val="FF8970"/>
                </a:solidFill>
                <a:prstDash val="solid"/>
                <a:miter/>
              </a:ln>
            </p:spPr>
            <p:txBody>
              <a:bodyPr rtlCol="0" anchor="ctr"/>
              <a:lstStyle/>
              <a:p>
                <a:endParaRPr lang="zh-CN" altLang="en-US"/>
              </a:p>
            </p:txBody>
          </p:sp>
          <p:sp>
            <p:nvSpPr>
              <p:cNvPr id="361" name="íşliḍé"/>
              <p:cNvSpPr/>
              <p:nvPr>
                <p:custDataLst>
                  <p:tags r:id="rId63"/>
                </p:custDataLst>
              </p:nvPr>
            </p:nvSpPr>
            <p:spPr>
              <a:xfrm>
                <a:off x="4257628" y="3503323"/>
                <a:ext cx="80391" cy="58769"/>
              </a:xfrm>
              <a:custGeom>
                <a:avLst/>
                <a:gdLst>
                  <a:gd name="connsiteX0" fmla="*/ 80391 w 80391"/>
                  <a:gd name="connsiteY0" fmla="*/ 58769 h 58769"/>
                  <a:gd name="connsiteX1" fmla="*/ 0 w 80391"/>
                  <a:gd name="connsiteY1" fmla="*/ 0 h 58769"/>
                </a:gdLst>
                <a:ahLst/>
                <a:cxnLst>
                  <a:cxn ang="0">
                    <a:pos x="connsiteX0" y="connsiteY0"/>
                  </a:cxn>
                  <a:cxn ang="0">
                    <a:pos x="connsiteX1" y="connsiteY1"/>
                  </a:cxn>
                </a:cxnLst>
                <a:rect l="l" t="t" r="r" b="b"/>
                <a:pathLst>
                  <a:path w="80391" h="58769">
                    <a:moveTo>
                      <a:pt x="80391" y="58769"/>
                    </a:moveTo>
                    <a:lnTo>
                      <a:pt x="0" y="0"/>
                    </a:lnTo>
                  </a:path>
                </a:pathLst>
              </a:custGeom>
              <a:ln w="4763" cap="rnd">
                <a:solidFill>
                  <a:srgbClr val="FF8970"/>
                </a:solidFill>
                <a:prstDash val="solid"/>
                <a:miter/>
              </a:ln>
            </p:spPr>
            <p:txBody>
              <a:bodyPr rtlCol="0" anchor="ctr"/>
              <a:lstStyle/>
              <a:p>
                <a:endParaRPr lang="zh-CN" altLang="en-US"/>
              </a:p>
            </p:txBody>
          </p:sp>
          <p:sp>
            <p:nvSpPr>
              <p:cNvPr id="362" name="ï$ļiḓe"/>
              <p:cNvSpPr/>
              <p:nvPr>
                <p:custDataLst>
                  <p:tags r:id="rId64"/>
                </p:custDataLst>
              </p:nvPr>
            </p:nvSpPr>
            <p:spPr>
              <a:xfrm>
                <a:off x="5538169" y="3033550"/>
                <a:ext cx="99440" cy="7334"/>
              </a:xfrm>
              <a:custGeom>
                <a:avLst/>
                <a:gdLst>
                  <a:gd name="connsiteX0" fmla="*/ 99441 w 99440"/>
                  <a:gd name="connsiteY0" fmla="*/ 0 h 7334"/>
                  <a:gd name="connsiteX1" fmla="*/ 0 w 99440"/>
                  <a:gd name="connsiteY1" fmla="*/ 7334 h 7334"/>
                </a:gdLst>
                <a:ahLst/>
                <a:cxnLst>
                  <a:cxn ang="0">
                    <a:pos x="connsiteX0" y="connsiteY0"/>
                  </a:cxn>
                  <a:cxn ang="0">
                    <a:pos x="connsiteX1" y="connsiteY1"/>
                  </a:cxn>
                </a:cxnLst>
                <a:rect l="l" t="t" r="r" b="b"/>
                <a:pathLst>
                  <a:path w="99440" h="7334">
                    <a:moveTo>
                      <a:pt x="99441" y="0"/>
                    </a:moveTo>
                    <a:lnTo>
                      <a:pt x="0" y="7334"/>
                    </a:lnTo>
                  </a:path>
                </a:pathLst>
              </a:custGeom>
              <a:ln w="4763" cap="rnd">
                <a:solidFill>
                  <a:srgbClr val="FF8970"/>
                </a:solidFill>
                <a:prstDash val="solid"/>
                <a:miter/>
              </a:ln>
            </p:spPr>
            <p:txBody>
              <a:bodyPr rtlCol="0" anchor="ctr"/>
              <a:lstStyle/>
              <a:p>
                <a:endParaRPr lang="zh-CN" altLang="en-US"/>
              </a:p>
            </p:txBody>
          </p:sp>
          <p:sp>
            <p:nvSpPr>
              <p:cNvPr id="363" name="ïṡļïďe"/>
              <p:cNvSpPr/>
              <p:nvPr>
                <p:custDataLst>
                  <p:tags r:id="rId65"/>
                </p:custDataLst>
              </p:nvPr>
            </p:nvSpPr>
            <p:spPr>
              <a:xfrm>
                <a:off x="5540360" y="3062411"/>
                <a:ext cx="99345" cy="7429"/>
              </a:xfrm>
              <a:custGeom>
                <a:avLst/>
                <a:gdLst>
                  <a:gd name="connsiteX0" fmla="*/ 99346 w 99345"/>
                  <a:gd name="connsiteY0" fmla="*/ 0 h 7429"/>
                  <a:gd name="connsiteX1" fmla="*/ 0 w 99345"/>
                  <a:gd name="connsiteY1" fmla="*/ 7430 h 7429"/>
                </a:gdLst>
                <a:ahLst/>
                <a:cxnLst>
                  <a:cxn ang="0">
                    <a:pos x="connsiteX0" y="connsiteY0"/>
                  </a:cxn>
                  <a:cxn ang="0">
                    <a:pos x="connsiteX1" y="connsiteY1"/>
                  </a:cxn>
                </a:cxnLst>
                <a:rect l="l" t="t" r="r" b="b"/>
                <a:pathLst>
                  <a:path w="99345" h="7429">
                    <a:moveTo>
                      <a:pt x="99346" y="0"/>
                    </a:moveTo>
                    <a:lnTo>
                      <a:pt x="0" y="7430"/>
                    </a:lnTo>
                  </a:path>
                </a:pathLst>
              </a:custGeom>
              <a:ln w="4763" cap="rnd">
                <a:solidFill>
                  <a:srgbClr val="FF8970"/>
                </a:solidFill>
                <a:prstDash val="solid"/>
                <a:miter/>
              </a:ln>
            </p:spPr>
            <p:txBody>
              <a:bodyPr rtlCol="0" anchor="ctr"/>
              <a:lstStyle/>
              <a:p>
                <a:endParaRPr lang="zh-CN" altLang="en-US"/>
              </a:p>
            </p:txBody>
          </p:sp>
          <p:sp>
            <p:nvSpPr>
              <p:cNvPr id="364" name="íśľïḍé"/>
              <p:cNvSpPr/>
              <p:nvPr>
                <p:custDataLst>
                  <p:tags r:id="rId66"/>
                </p:custDataLst>
              </p:nvPr>
            </p:nvSpPr>
            <p:spPr>
              <a:xfrm>
                <a:off x="5492354" y="2514628"/>
                <a:ext cx="106203" cy="522636"/>
              </a:xfrm>
              <a:custGeom>
                <a:avLst/>
                <a:gdLst>
                  <a:gd name="connsiteX0" fmla="*/ 106204 w 106203"/>
                  <a:gd name="connsiteY0" fmla="*/ 0 h 522636"/>
                  <a:gd name="connsiteX1" fmla="*/ 0 w 106203"/>
                  <a:gd name="connsiteY1" fmla="*/ 522637 h 522636"/>
                </a:gdLst>
                <a:ahLst/>
                <a:cxnLst>
                  <a:cxn ang="0">
                    <a:pos x="connsiteX0" y="connsiteY0"/>
                  </a:cxn>
                  <a:cxn ang="0">
                    <a:pos x="connsiteX1" y="connsiteY1"/>
                  </a:cxn>
                </a:cxnLst>
                <a:rect l="l" t="t" r="r" b="b"/>
                <a:pathLst>
                  <a:path w="106203" h="522636">
                    <a:moveTo>
                      <a:pt x="106204" y="0"/>
                    </a:moveTo>
                    <a:lnTo>
                      <a:pt x="0" y="522637"/>
                    </a:lnTo>
                  </a:path>
                </a:pathLst>
              </a:custGeom>
              <a:ln w="19050" cap="flat">
                <a:solidFill>
                  <a:srgbClr val="040006"/>
                </a:solidFill>
                <a:prstDash val="solid"/>
                <a:miter/>
              </a:ln>
            </p:spPr>
            <p:txBody>
              <a:bodyPr rtlCol="0" anchor="ctr"/>
              <a:lstStyle/>
              <a:p>
                <a:endParaRPr lang="zh-CN" altLang="en-US"/>
              </a:p>
            </p:txBody>
          </p:sp>
          <p:sp>
            <p:nvSpPr>
              <p:cNvPr id="365" name="îṥ1îdè"/>
              <p:cNvSpPr/>
              <p:nvPr>
                <p:custDataLst>
                  <p:tags r:id="rId67"/>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E2ABA1"/>
              </a:solidFill>
              <a:ln w="9525" cap="flat">
                <a:noFill/>
                <a:prstDash val="solid"/>
                <a:miter/>
              </a:ln>
            </p:spPr>
            <p:txBody>
              <a:bodyPr rtlCol="0" anchor="ctr"/>
              <a:lstStyle/>
              <a:p>
                <a:endParaRPr lang="zh-CN" altLang="en-US"/>
              </a:p>
            </p:txBody>
          </p:sp>
          <p:sp>
            <p:nvSpPr>
              <p:cNvPr id="366" name="îṣḻïḍe"/>
              <p:cNvSpPr/>
              <p:nvPr>
                <p:custDataLst>
                  <p:tags r:id="rId68"/>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FCB29A"/>
              </a:solidFill>
              <a:ln w="4763" cap="flat">
                <a:solidFill>
                  <a:srgbClr val="FF8970"/>
                </a:solidFill>
                <a:prstDash val="solid"/>
                <a:miter/>
              </a:ln>
            </p:spPr>
            <p:txBody>
              <a:bodyPr rtlCol="0" anchor="ctr"/>
              <a:lstStyle/>
              <a:p>
                <a:endParaRPr lang="zh-CN" altLang="en-US"/>
              </a:p>
            </p:txBody>
          </p:sp>
          <p:sp>
            <p:nvSpPr>
              <p:cNvPr id="367" name="íṡļidè"/>
              <p:cNvSpPr/>
              <p:nvPr>
                <p:custDataLst>
                  <p:tags r:id="rId69"/>
                </p:custDataLst>
              </p:nvPr>
            </p:nvSpPr>
            <p:spPr>
              <a:xfrm>
                <a:off x="4106712" y="5158477"/>
                <a:ext cx="498125" cy="320227"/>
              </a:xfrm>
              <a:custGeom>
                <a:avLst/>
                <a:gdLst>
                  <a:gd name="connsiteX0" fmla="*/ 24063 w 498125"/>
                  <a:gd name="connsiteY0" fmla="*/ 6558 h 320227"/>
                  <a:gd name="connsiteX1" fmla="*/ -416 w 498125"/>
                  <a:gd name="connsiteY1" fmla="*/ 169721 h 320227"/>
                  <a:gd name="connsiteX2" fmla="*/ 25015 w 498125"/>
                  <a:gd name="connsiteY2" fmla="*/ 219347 h 320227"/>
                  <a:gd name="connsiteX3" fmla="*/ 462213 w 498125"/>
                  <a:gd name="connsiteY3" fmla="*/ 318978 h 320227"/>
                  <a:gd name="connsiteX4" fmla="*/ 495646 w 498125"/>
                  <a:gd name="connsiteY4" fmla="*/ 290403 h 320227"/>
                  <a:gd name="connsiteX5" fmla="*/ 487550 w 498125"/>
                  <a:gd name="connsiteY5" fmla="*/ 260495 h 320227"/>
                  <a:gd name="connsiteX6" fmla="*/ 442020 w 498125"/>
                  <a:gd name="connsiteY6" fmla="*/ 179723 h 320227"/>
                  <a:gd name="connsiteX7" fmla="*/ 407349 w 498125"/>
                  <a:gd name="connsiteY7" fmla="*/ 137527 h 320227"/>
                  <a:gd name="connsiteX8" fmla="*/ 340674 w 498125"/>
                  <a:gd name="connsiteY8" fmla="*/ 40848 h 320227"/>
                  <a:gd name="connsiteX9" fmla="*/ 321624 w 498125"/>
                  <a:gd name="connsiteY9" fmla="*/ 31990 h 320227"/>
                  <a:gd name="connsiteX10" fmla="*/ 31493 w 498125"/>
                  <a:gd name="connsiteY10" fmla="*/ 653 h 320227"/>
                  <a:gd name="connsiteX11" fmla="*/ 24063 w 498125"/>
                  <a:gd name="connsiteY11" fmla="*/ 6558 h 32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25" h="320227">
                    <a:moveTo>
                      <a:pt x="24063" y="6558"/>
                    </a:moveTo>
                    <a:lnTo>
                      <a:pt x="-416" y="169721"/>
                    </a:lnTo>
                    <a:cubicBezTo>
                      <a:pt x="-3844" y="192486"/>
                      <a:pt x="7490" y="214679"/>
                      <a:pt x="25015" y="219347"/>
                    </a:cubicBezTo>
                    <a:lnTo>
                      <a:pt x="462213" y="318978"/>
                    </a:lnTo>
                    <a:cubicBezTo>
                      <a:pt x="482883" y="324503"/>
                      <a:pt x="502694" y="316025"/>
                      <a:pt x="495646" y="290403"/>
                    </a:cubicBezTo>
                    <a:lnTo>
                      <a:pt x="487550" y="260495"/>
                    </a:lnTo>
                    <a:cubicBezTo>
                      <a:pt x="474976" y="232186"/>
                      <a:pt x="459737" y="205140"/>
                      <a:pt x="442020" y="179723"/>
                    </a:cubicBezTo>
                    <a:cubicBezTo>
                      <a:pt x="430781" y="165340"/>
                      <a:pt x="417826" y="152481"/>
                      <a:pt x="407349" y="137527"/>
                    </a:cubicBezTo>
                    <a:lnTo>
                      <a:pt x="340674" y="40848"/>
                    </a:lnTo>
                    <a:cubicBezTo>
                      <a:pt x="335055" y="36514"/>
                      <a:pt x="328577" y="33488"/>
                      <a:pt x="321624" y="31990"/>
                    </a:cubicBezTo>
                    <a:lnTo>
                      <a:pt x="31493" y="653"/>
                    </a:lnTo>
                    <a:cubicBezTo>
                      <a:pt x="27778" y="-586"/>
                      <a:pt x="24731" y="2272"/>
                      <a:pt x="24063" y="6558"/>
                    </a:cubicBezTo>
                    <a:close/>
                  </a:path>
                </a:pathLst>
              </a:custGeom>
              <a:solidFill>
                <a:srgbClr val="06000E"/>
              </a:solidFill>
              <a:ln w="9525" cap="flat">
                <a:noFill/>
                <a:prstDash val="solid"/>
                <a:miter/>
              </a:ln>
            </p:spPr>
            <p:txBody>
              <a:bodyPr rtlCol="0" anchor="ctr"/>
              <a:lstStyle/>
              <a:p>
                <a:endParaRPr lang="zh-CN" altLang="en-US"/>
              </a:p>
            </p:txBody>
          </p:sp>
          <p:sp>
            <p:nvSpPr>
              <p:cNvPr id="368" name="isḻïḍe"/>
              <p:cNvSpPr/>
              <p:nvPr>
                <p:custDataLst>
                  <p:tags r:id="rId70"/>
                </p:custDataLst>
              </p:nvPr>
            </p:nvSpPr>
            <p:spPr>
              <a:xfrm>
                <a:off x="3161973" y="4953314"/>
                <a:ext cx="390457" cy="504985"/>
              </a:xfrm>
              <a:custGeom>
                <a:avLst/>
                <a:gdLst>
                  <a:gd name="connsiteX0" fmla="*/ 114030 w 390457"/>
                  <a:gd name="connsiteY0" fmla="*/ 3410 h 504985"/>
                  <a:gd name="connsiteX1" fmla="*/ 10779 w 390457"/>
                  <a:gd name="connsiteY1" fmla="*/ 131521 h 504985"/>
                  <a:gd name="connsiteX2" fmla="*/ 7730 w 390457"/>
                  <a:gd name="connsiteY2" fmla="*/ 187243 h 504985"/>
                  <a:gd name="connsiteX3" fmla="*/ 334915 w 390457"/>
                  <a:gd name="connsiteY3" fmla="*/ 493852 h 504985"/>
                  <a:gd name="connsiteX4" fmla="*/ 378348 w 390457"/>
                  <a:gd name="connsiteY4" fmla="*/ 485851 h 504985"/>
                  <a:gd name="connsiteX5" fmla="*/ 386444 w 390457"/>
                  <a:gd name="connsiteY5" fmla="*/ 455943 h 504985"/>
                  <a:gd name="connsiteX6" fmla="*/ 387873 w 390457"/>
                  <a:gd name="connsiteY6" fmla="*/ 363169 h 504985"/>
                  <a:gd name="connsiteX7" fmla="*/ 379301 w 390457"/>
                  <a:gd name="connsiteY7" fmla="*/ 309258 h 504985"/>
                  <a:gd name="connsiteX8" fmla="*/ 369776 w 390457"/>
                  <a:gd name="connsiteY8" fmla="*/ 192005 h 504985"/>
                  <a:gd name="connsiteX9" fmla="*/ 357774 w 390457"/>
                  <a:gd name="connsiteY9" fmla="*/ 174670 h 504985"/>
                  <a:gd name="connsiteX10" fmla="*/ 122984 w 390457"/>
                  <a:gd name="connsiteY10" fmla="*/ 1315 h 504985"/>
                  <a:gd name="connsiteX11" fmla="*/ 114030 w 390457"/>
                  <a:gd name="connsiteY11" fmla="*/ 3410 h 50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57" h="504985">
                    <a:moveTo>
                      <a:pt x="114030" y="3410"/>
                    </a:moveTo>
                    <a:lnTo>
                      <a:pt x="10779" y="131521"/>
                    </a:lnTo>
                    <a:cubicBezTo>
                      <a:pt x="-3699" y="149524"/>
                      <a:pt x="-5033" y="174384"/>
                      <a:pt x="7730" y="187243"/>
                    </a:cubicBezTo>
                    <a:lnTo>
                      <a:pt x="334915" y="493852"/>
                    </a:lnTo>
                    <a:cubicBezTo>
                      <a:pt x="349964" y="509092"/>
                      <a:pt x="371395" y="511759"/>
                      <a:pt x="378348" y="485851"/>
                    </a:cubicBezTo>
                    <a:lnTo>
                      <a:pt x="386444" y="455943"/>
                    </a:lnTo>
                    <a:cubicBezTo>
                      <a:pt x="389873" y="425132"/>
                      <a:pt x="390350" y="394070"/>
                      <a:pt x="387873" y="363169"/>
                    </a:cubicBezTo>
                    <a:cubicBezTo>
                      <a:pt x="385492" y="345072"/>
                      <a:pt x="380730" y="327451"/>
                      <a:pt x="379301" y="309258"/>
                    </a:cubicBezTo>
                    <a:lnTo>
                      <a:pt x="369776" y="192005"/>
                    </a:lnTo>
                    <a:cubicBezTo>
                      <a:pt x="367110" y="185426"/>
                      <a:pt x="363013" y="179512"/>
                      <a:pt x="357774" y="174670"/>
                    </a:cubicBezTo>
                    <a:lnTo>
                      <a:pt x="122984" y="1315"/>
                    </a:lnTo>
                    <a:cubicBezTo>
                      <a:pt x="119935" y="-539"/>
                      <a:pt x="115934" y="393"/>
                      <a:pt x="114030" y="3410"/>
                    </a:cubicBezTo>
                    <a:close/>
                  </a:path>
                </a:pathLst>
              </a:custGeom>
              <a:solidFill>
                <a:srgbClr val="06000E"/>
              </a:solidFill>
              <a:ln w="9525" cap="flat">
                <a:noFill/>
                <a:prstDash val="solid"/>
                <a:miter/>
              </a:ln>
            </p:spPr>
            <p:txBody>
              <a:bodyPr rtlCol="0" anchor="ctr"/>
              <a:lstStyle/>
              <a:p>
                <a:endParaRPr lang="zh-CN" altLang="en-US"/>
              </a:p>
            </p:txBody>
          </p:sp>
        </p:grpSp>
      </p:grpSp>
      <p:sp>
        <p:nvSpPr>
          <p:cNvPr id="2" name="îṩļïḍê"/>
          <p:cNvSpPr txBox="1"/>
          <p:nvPr>
            <p:custDataLst>
              <p:tags r:id="rId71"/>
            </p:custDataLst>
          </p:nvPr>
        </p:nvSpPr>
        <p:spPr>
          <a:xfrm>
            <a:off x="368300" y="1030605"/>
            <a:ext cx="649605" cy="632460"/>
          </a:xfrm>
          <a:prstGeom prst="ellipse">
            <a:avLst/>
          </a:prstGeom>
          <a:solidFill>
            <a:schemeClr val="accent2"/>
          </a:solidFill>
        </p:spPr>
        <p:txBody>
          <a:bodyPr wrap="none" lIns="108000" tIns="108000" rIns="108000" bIns="108000" rtlCol="0" anchor="ctr" anchorCtr="0">
            <a:noAutofit/>
          </a:bodyPr>
          <a:lstStyle>
            <a:defPPr>
              <a:defRPr lang="zh-CN"/>
            </a:defPPr>
            <a:lvl1pPr algn="ctr">
              <a:defRPr kumimoji="1" sz="2000" b="1">
                <a:solidFill>
                  <a:srgbClr val="FFFFFF"/>
                </a:solidFill>
              </a:defRPr>
            </a:lvl1pPr>
          </a:lstStyle>
          <a:p>
            <a:r>
              <a:rPr lang="en-US" altLang="zh-CN" dirty="0"/>
              <a:t>02</a:t>
            </a:r>
            <a:endParaRPr lang="zh-CN" altLang="en-US" dirty="0"/>
          </a:p>
        </p:txBody>
      </p:sp>
      <p:pic>
        <p:nvPicPr>
          <p:cNvPr id="3" name="图片 2"/>
          <p:cNvPicPr>
            <a:picLocks noChangeAspect="1"/>
          </p:cNvPicPr>
          <p:nvPr/>
        </p:nvPicPr>
        <p:blipFill>
          <a:blip r:embed="rId72"/>
          <a:stretch>
            <a:fillRect/>
          </a:stretch>
        </p:blipFill>
        <p:spPr>
          <a:xfrm>
            <a:off x="5419090" y="1615440"/>
            <a:ext cx="6537960" cy="5053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6370" y="234315"/>
            <a:ext cx="2013585" cy="713105"/>
          </a:xfrm>
          <a:prstGeom prst="rect">
            <a:avLst/>
          </a:prstGeom>
        </p:spPr>
        <p:txBody>
          <a:bodyPr wrap="square">
            <a:noAutofit/>
          </a:bodyPr>
          <a:lstStyle/>
          <a:p>
            <a:pPr algn="dist"/>
            <a:r>
              <a:rPr lang="zh-CN" altLang="en-US" sz="3200" b="1" dirty="0">
                <a:solidFill>
                  <a:schemeClr val="bg1"/>
                </a:solidFill>
                <a:sym typeface="+mn-ea"/>
              </a:rPr>
              <a:t>政策背景</a:t>
            </a:r>
            <a:endParaRPr lang="zh-CN" altLang="en-US" sz="3200" b="1" dirty="0">
              <a:solidFill>
                <a:schemeClr val="bg1"/>
              </a:solidFill>
            </a:endParaRPr>
          </a:p>
          <a:p>
            <a:pPr algn="dist"/>
            <a:endParaRPr lang="zh-CN" altLang="en-US" sz="3200" b="1" dirty="0">
              <a:solidFill>
                <a:schemeClr val="bg1"/>
              </a:solidFill>
            </a:endParaRPr>
          </a:p>
        </p:txBody>
      </p:sp>
      <p:grpSp>
        <p:nvGrpSpPr>
          <p:cNvPr id="287" name="îş1ïḍe"/>
          <p:cNvGrpSpPr/>
          <p:nvPr/>
        </p:nvGrpSpPr>
        <p:grpSpPr>
          <a:xfrm>
            <a:off x="483235" y="1160781"/>
            <a:ext cx="10391776" cy="4409440"/>
            <a:chOff x="1379674" y="4828078"/>
            <a:chExt cx="6878195" cy="3763943"/>
          </a:xfrm>
        </p:grpSpPr>
        <p:sp>
          <p:nvSpPr>
            <p:cNvPr id="288" name="íṩḻiďè"/>
            <p:cNvSpPr/>
            <p:nvPr>
              <p:custDataLst>
                <p:tags r:id="rId1"/>
              </p:custDataLst>
            </p:nvPr>
          </p:nvSpPr>
          <p:spPr>
            <a:xfrm>
              <a:off x="1767610" y="4828078"/>
              <a:ext cx="6490259" cy="499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sz="2400" b="1" dirty="0">
                  <a:solidFill>
                    <a:schemeClr val="tx1"/>
                  </a:solidFill>
                  <a:latin typeface="Times New Roman" panose="02020603050405020304" charset="0"/>
                  <a:cs typeface="Times New Roman" panose="02020603050405020304" charset="0"/>
                </a:rPr>
                <a:t>《关于贯彻落实耕地地力保护补贴政策的通知》湘农联〔2023〕24号</a:t>
              </a:r>
              <a:endParaRPr kumimoji="1" sz="2400" b="1" dirty="0">
                <a:solidFill>
                  <a:schemeClr val="tx1"/>
                </a:solidFill>
                <a:latin typeface="Times New Roman" panose="02020603050405020304" charset="0"/>
                <a:cs typeface="Times New Roman" panose="02020603050405020304" charset="0"/>
              </a:endParaRPr>
            </a:p>
          </p:txBody>
        </p:sp>
        <p:sp>
          <p:nvSpPr>
            <p:cNvPr id="289" name="îSḷíḍê"/>
            <p:cNvSpPr/>
            <p:nvPr>
              <p:custDataLst>
                <p:tags r:id="rId2"/>
              </p:custDataLst>
            </p:nvPr>
          </p:nvSpPr>
          <p:spPr>
            <a:xfrm>
              <a:off x="1710029" y="5499127"/>
              <a:ext cx="2670580" cy="3092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indent="0" algn="just" fontAlgn="auto">
                <a:lnSpc>
                  <a:spcPts val="4500"/>
                </a:lnSpc>
                <a:buFont typeface="Arial" panose="020B0604020202020204" pitchFamily="34" charset="0"/>
                <a:buNone/>
              </a:pPr>
              <a:r>
                <a:rPr lang="en-US" altLang="zh-CN"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2023</a:t>
              </a:r>
              <a:r>
                <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年</a:t>
              </a:r>
              <a:r>
                <a:rPr lang="en-US" altLang="zh-CN"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4</a:t>
              </a:r>
              <a:r>
                <a:rPr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月，为贯彻落实耕地地力保护补贴政策，切实做好耕地地力保护补贴发放工作，省农业农村厅会同省财政厅发布了《关于贯彻落实耕地地力保护补贴政策的通知》。</a:t>
              </a:r>
              <a:endParaRPr kumimoji="1" lang="zh-CN" altLang="en-US" sz="20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90" name="îṩļïḍê"/>
            <p:cNvSpPr txBox="1"/>
            <p:nvPr>
              <p:custDataLst>
                <p:tags r:id="rId3"/>
              </p:custDataLst>
            </p:nvPr>
          </p:nvSpPr>
          <p:spPr>
            <a:xfrm>
              <a:off x="1379674" y="4828078"/>
              <a:ext cx="429966" cy="539874"/>
            </a:xfrm>
            <a:prstGeom prst="ellipse">
              <a:avLst/>
            </a:prstGeom>
            <a:solidFill>
              <a:schemeClr val="accent2"/>
            </a:solidFill>
          </p:spPr>
          <p:txBody>
            <a:bodyPr wrap="none" lIns="108000" tIns="108000" rIns="108000" bIns="108000" rtlCol="0" anchor="ctr" anchorCtr="0">
              <a:noAutofit/>
            </a:bodyPr>
            <a:lstStyle>
              <a:defPPr>
                <a:defRPr lang="zh-CN"/>
              </a:defPPr>
              <a:lvl1pPr algn="ctr">
                <a:defRPr kumimoji="1" sz="2000" b="1">
                  <a:solidFill>
                    <a:srgbClr val="FFFFFF"/>
                  </a:solidFill>
                </a:defRPr>
              </a:lvl1pPr>
            </a:lstStyle>
            <a:p>
              <a:r>
                <a:rPr lang="en-US" altLang="zh-CN" dirty="0"/>
                <a:t>03</a:t>
              </a:r>
              <a:endParaRPr lang="zh-CN" altLang="en-US" dirty="0"/>
            </a:p>
          </p:txBody>
        </p:sp>
      </p:grpSp>
      <p:grpSp>
        <p:nvGrpSpPr>
          <p:cNvPr id="297" name="iṡ1iďê"/>
          <p:cNvGrpSpPr/>
          <p:nvPr/>
        </p:nvGrpSpPr>
        <p:grpSpPr>
          <a:xfrm>
            <a:off x="9833610" y="4065270"/>
            <a:ext cx="2064385" cy="2289175"/>
            <a:chOff x="4671651" y="1291007"/>
            <a:chExt cx="4784729" cy="5145832"/>
          </a:xfrm>
        </p:grpSpPr>
        <p:grpSp>
          <p:nvGrpSpPr>
            <p:cNvPr id="298" name="iṥľíḍè"/>
            <p:cNvGrpSpPr/>
            <p:nvPr/>
          </p:nvGrpSpPr>
          <p:grpSpPr>
            <a:xfrm>
              <a:off x="4671651" y="1368915"/>
              <a:ext cx="3482776" cy="2228294"/>
              <a:chOff x="7150219" y="1989770"/>
              <a:chExt cx="4262473" cy="2727147"/>
            </a:xfrm>
          </p:grpSpPr>
          <p:sp>
            <p:nvSpPr>
              <p:cNvPr id="299" name="îṣľiḓè"/>
              <p:cNvSpPr/>
              <p:nvPr>
                <p:custDataLst>
                  <p:tags r:id="rId4"/>
                </p:custDataLst>
              </p:nvPr>
            </p:nvSpPr>
            <p:spPr bwMode="auto">
              <a:xfrm>
                <a:off x="7151610" y="1991160"/>
                <a:ext cx="4261082" cy="2725757"/>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0" name="ïṣ1iďè"/>
              <p:cNvSpPr/>
              <p:nvPr>
                <p:custDataLst>
                  <p:tags r:id="rId5"/>
                </p:custDataLst>
              </p:nvPr>
            </p:nvSpPr>
            <p:spPr bwMode="auto">
              <a:xfrm>
                <a:off x="7273992" y="2334662"/>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01" name="îSľîḑê"/>
              <p:cNvSpPr/>
              <p:nvPr>
                <p:custDataLst>
                  <p:tags r:id="rId6"/>
                </p:custDataLst>
              </p:nvPr>
            </p:nvSpPr>
            <p:spPr bwMode="auto">
              <a:xfrm>
                <a:off x="8273899" y="2483465"/>
                <a:ext cx="848322"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2" name="ïṣliḓé"/>
              <p:cNvSpPr/>
              <p:nvPr>
                <p:custDataLst>
                  <p:tags r:id="rId7"/>
                </p:custDataLst>
              </p:nvPr>
            </p:nvSpPr>
            <p:spPr bwMode="auto">
              <a:xfrm>
                <a:off x="8273899" y="2661474"/>
                <a:ext cx="1310032" cy="48675"/>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3" name="íslïḋé"/>
              <p:cNvSpPr/>
              <p:nvPr>
                <p:custDataLst>
                  <p:tags r:id="rId8"/>
                </p:custDataLst>
              </p:nvPr>
            </p:nvSpPr>
            <p:spPr bwMode="auto">
              <a:xfrm>
                <a:off x="8273899" y="2828357"/>
                <a:ext cx="1068053"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4" name="íṧľïḍê"/>
              <p:cNvSpPr/>
              <p:nvPr>
                <p:custDataLst>
                  <p:tags r:id="rId9"/>
                </p:custDataLst>
              </p:nvPr>
            </p:nvSpPr>
            <p:spPr bwMode="auto">
              <a:xfrm>
                <a:off x="8273899" y="2995240"/>
                <a:ext cx="623031" cy="4867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5" name="iś1iḋè"/>
              <p:cNvSpPr/>
              <p:nvPr>
                <p:custDataLst>
                  <p:tags r:id="rId10"/>
                </p:custDataLst>
              </p:nvPr>
            </p:nvSpPr>
            <p:spPr bwMode="auto">
              <a:xfrm>
                <a:off x="8273899" y="3163515"/>
                <a:ext cx="941499" cy="47284"/>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6" name="isļîḋê"/>
              <p:cNvSpPr/>
              <p:nvPr>
                <p:custDataLst>
                  <p:tags r:id="rId11"/>
                </p:custDataLst>
              </p:nvPr>
            </p:nvSpPr>
            <p:spPr bwMode="auto">
              <a:xfrm>
                <a:off x="7885896" y="2465387"/>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7" name="îṡḻîḍê"/>
              <p:cNvSpPr/>
              <p:nvPr>
                <p:custDataLst>
                  <p:tags r:id="rId12"/>
                </p:custDataLst>
              </p:nvPr>
            </p:nvSpPr>
            <p:spPr bwMode="auto">
              <a:xfrm>
                <a:off x="7885896" y="2633660"/>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08" name="iṥḷïďé"/>
              <p:cNvSpPr/>
              <p:nvPr>
                <p:custDataLst>
                  <p:tags r:id="rId13"/>
                </p:custDataLst>
              </p:nvPr>
            </p:nvSpPr>
            <p:spPr bwMode="auto">
              <a:xfrm>
                <a:off x="7885896" y="2801934"/>
                <a:ext cx="104302" cy="10291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09" name="iSľíḓe"/>
              <p:cNvSpPr/>
              <p:nvPr>
                <p:custDataLst>
                  <p:tags r:id="rId14"/>
                </p:custDataLst>
              </p:nvPr>
            </p:nvSpPr>
            <p:spPr bwMode="auto">
              <a:xfrm>
                <a:off x="7885896" y="296742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0" name="ïšļíḓè"/>
              <p:cNvSpPr/>
              <p:nvPr>
                <p:custDataLst>
                  <p:tags r:id="rId15"/>
                </p:custDataLst>
              </p:nvPr>
            </p:nvSpPr>
            <p:spPr bwMode="auto">
              <a:xfrm>
                <a:off x="7885896" y="3135701"/>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1" name="îṧľïdé"/>
              <p:cNvSpPr/>
              <p:nvPr>
                <p:custDataLst>
                  <p:tags r:id="rId16"/>
                </p:custDataLst>
              </p:nvPr>
            </p:nvSpPr>
            <p:spPr bwMode="auto">
              <a:xfrm>
                <a:off x="10382188" y="2703195"/>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2" name="iŝḻiḍê"/>
              <p:cNvSpPr/>
              <p:nvPr>
                <p:custDataLst>
                  <p:tags r:id="rId17"/>
                </p:custDataLst>
              </p:nvPr>
            </p:nvSpPr>
            <p:spPr bwMode="auto">
              <a:xfrm>
                <a:off x="7273991" y="3516750"/>
                <a:ext cx="4016320" cy="1038848"/>
              </a:xfrm>
              <a:prstGeom prst="rect">
                <a:avLst/>
              </a:prstGeom>
              <a:solidFill>
                <a:srgbClr val="FFFFFF"/>
              </a:solidFill>
              <a:ln w="0">
                <a:noFill/>
                <a:miter lim="800000"/>
              </a:ln>
            </p:spPr>
            <p:txBody>
              <a:bodyPr vert="horz" wrap="square" lIns="91440" tIns="45720" rIns="91440" bIns="45720" numCol="1" anchor="t" anchorCtr="0" compatLnSpc="1"/>
              <a:lstStyle/>
              <a:p>
                <a:endParaRPr lang="zh-CN" altLang="en-US"/>
              </a:p>
            </p:txBody>
          </p:sp>
          <p:sp>
            <p:nvSpPr>
              <p:cNvPr id="313" name="ïŝľîḓê"/>
              <p:cNvSpPr/>
              <p:nvPr>
                <p:custDataLst>
                  <p:tags r:id="rId18"/>
                </p:custDataLst>
              </p:nvPr>
            </p:nvSpPr>
            <p:spPr bwMode="auto">
              <a:xfrm>
                <a:off x="8063904" y="3608536"/>
                <a:ext cx="104302" cy="104302"/>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4" name="i$ľîde"/>
              <p:cNvSpPr/>
              <p:nvPr>
                <p:custDataLst>
                  <p:tags r:id="rId19"/>
                </p:custDataLst>
              </p:nvPr>
            </p:nvSpPr>
            <p:spPr bwMode="auto">
              <a:xfrm>
                <a:off x="7885896" y="3608536"/>
                <a:ext cx="104302" cy="104302"/>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15" name="ïṧľîḑè"/>
              <p:cNvSpPr/>
              <p:nvPr>
                <p:custDataLst>
                  <p:tags r:id="rId20"/>
                </p:custDataLst>
              </p:nvPr>
            </p:nvSpPr>
            <p:spPr bwMode="auto">
              <a:xfrm>
                <a:off x="10382188" y="3833828"/>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6" name="ísḷîdé"/>
              <p:cNvSpPr/>
              <p:nvPr>
                <p:custDataLst>
                  <p:tags r:id="rId21"/>
                </p:custDataLst>
              </p:nvPr>
            </p:nvSpPr>
            <p:spPr bwMode="auto">
              <a:xfrm>
                <a:off x="7870598" y="4059121"/>
                <a:ext cx="346283" cy="346283"/>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17" name="íśľiḓe"/>
              <p:cNvSpPr/>
              <p:nvPr>
                <p:custDataLst>
                  <p:tags r:id="rId22"/>
                </p:custDataLst>
              </p:nvPr>
            </p:nvSpPr>
            <p:spPr bwMode="auto">
              <a:xfrm>
                <a:off x="7150219" y="1989770"/>
                <a:ext cx="4259692" cy="179400"/>
              </a:xfrm>
              <a:prstGeom prst="rect">
                <a:avLst/>
              </a:prstGeom>
              <a:solidFill>
                <a:schemeClr val="accent1"/>
              </a:solidFill>
              <a:ln w="0">
                <a:noFill/>
                <a:miter lim="800000"/>
              </a:ln>
            </p:spPr>
            <p:txBody>
              <a:bodyPr vert="horz" wrap="square" lIns="91440" tIns="45720" rIns="91440" bIns="45720" numCol="1" anchor="t" anchorCtr="0" compatLnSpc="1"/>
              <a:lstStyle/>
              <a:p>
                <a:endParaRPr lang="zh-CN" altLang="en-US" dirty="0"/>
              </a:p>
            </p:txBody>
          </p:sp>
          <p:sp>
            <p:nvSpPr>
              <p:cNvPr id="318" name="îšļîḑê"/>
              <p:cNvSpPr/>
              <p:nvPr>
                <p:custDataLst>
                  <p:tags r:id="rId23"/>
                </p:custDataLst>
              </p:nvPr>
            </p:nvSpPr>
            <p:spPr bwMode="auto">
              <a:xfrm>
                <a:off x="7251740"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19" name="îṡ1îḋè"/>
              <p:cNvSpPr/>
              <p:nvPr>
                <p:custDataLst>
                  <p:tags r:id="rId24"/>
                </p:custDataLst>
              </p:nvPr>
            </p:nvSpPr>
            <p:spPr bwMode="auto">
              <a:xfrm>
                <a:off x="7378293"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sp>
            <p:nvSpPr>
              <p:cNvPr id="320" name="iSļíďè"/>
              <p:cNvSpPr/>
              <p:nvPr>
                <p:custDataLst>
                  <p:tags r:id="rId25"/>
                </p:custDataLst>
              </p:nvPr>
            </p:nvSpPr>
            <p:spPr bwMode="auto">
              <a:xfrm>
                <a:off x="7506236" y="2048179"/>
                <a:ext cx="66753" cy="66753"/>
              </a:xfrm>
              <a:prstGeom prst="ellipse">
                <a:avLst/>
              </a:prstGeom>
              <a:solidFill>
                <a:srgbClr val="FFFFFF"/>
              </a:solidFill>
              <a:ln w="0">
                <a:noFill/>
                <a:round/>
              </a:ln>
            </p:spPr>
            <p:txBody>
              <a:bodyPr vert="horz" wrap="square" lIns="91440" tIns="45720" rIns="91440" bIns="45720" numCol="1" anchor="t" anchorCtr="0" compatLnSpc="1"/>
              <a:lstStyle/>
              <a:p>
                <a:endParaRPr lang="zh-CN" altLang="en-US"/>
              </a:p>
            </p:txBody>
          </p:sp>
        </p:grpSp>
        <p:grpSp>
          <p:nvGrpSpPr>
            <p:cNvPr id="321" name="iṥ1íḓè"/>
            <p:cNvGrpSpPr/>
            <p:nvPr/>
          </p:nvGrpSpPr>
          <p:grpSpPr>
            <a:xfrm>
              <a:off x="7551669" y="1291007"/>
              <a:ext cx="1439536" cy="898086"/>
              <a:chOff x="7551669" y="1291007"/>
              <a:chExt cx="1439536" cy="898086"/>
            </a:xfrm>
          </p:grpSpPr>
          <p:sp>
            <p:nvSpPr>
              <p:cNvPr id="322" name="i$ḷïḋè"/>
              <p:cNvSpPr/>
              <p:nvPr>
                <p:custDataLst>
                  <p:tags r:id="rId26"/>
                </p:custDataLst>
              </p:nvPr>
            </p:nvSpPr>
            <p:spPr>
              <a:xfrm>
                <a:off x="7737785" y="1555612"/>
                <a:ext cx="1151863" cy="633481"/>
              </a:xfrm>
              <a:custGeom>
                <a:avLst/>
                <a:gdLst>
                  <a:gd name="connsiteX0" fmla="*/ 1070811 w 1151863"/>
                  <a:gd name="connsiteY0" fmla="*/ 504 h 633481"/>
                  <a:gd name="connsiteX1" fmla="*/ 93546 w 1151863"/>
                  <a:gd name="connsiteY1" fmla="*/ 504 h 633481"/>
                  <a:gd name="connsiteX2" fmla="*/ -371 w 1151863"/>
                  <a:gd name="connsiteY2" fmla="*/ 95745 h 633481"/>
                  <a:gd name="connsiteX3" fmla="*/ -371 w 1151863"/>
                  <a:gd name="connsiteY3" fmla="*/ 95754 h 633481"/>
                  <a:gd name="connsiteX4" fmla="*/ -371 w 1151863"/>
                  <a:gd name="connsiteY4" fmla="*/ 616391 h 633481"/>
                  <a:gd name="connsiteX5" fmla="*/ 16708 w 1151863"/>
                  <a:gd name="connsiteY5" fmla="*/ 633984 h 633481"/>
                  <a:gd name="connsiteX6" fmla="*/ 29538 w 1151863"/>
                  <a:gd name="connsiteY6" fmla="*/ 628583 h 633481"/>
                  <a:gd name="connsiteX7" fmla="*/ 122692 w 1151863"/>
                  <a:gd name="connsiteY7" fmla="*/ 530666 h 633481"/>
                  <a:gd name="connsiteX8" fmla="*/ 154411 w 1151863"/>
                  <a:gd name="connsiteY8" fmla="*/ 517045 h 633481"/>
                  <a:gd name="connsiteX9" fmla="*/ 1070335 w 1151863"/>
                  <a:gd name="connsiteY9" fmla="*/ 515997 h 633481"/>
                  <a:gd name="connsiteX10" fmla="*/ 1151487 w 1151863"/>
                  <a:gd name="connsiteY10" fmla="*/ 433892 h 633481"/>
                  <a:gd name="connsiteX11" fmla="*/ 1151487 w 1151863"/>
                  <a:gd name="connsiteY11" fmla="*/ 433892 h 633481"/>
                  <a:gd name="connsiteX12" fmla="*/ 1151487 w 1151863"/>
                  <a:gd name="connsiteY12" fmla="*/ 82800 h 633481"/>
                  <a:gd name="connsiteX13" fmla="*/ 1070811 w 1151863"/>
                  <a:gd name="connsiteY13" fmla="*/ 504 h 63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63" h="633481">
                    <a:moveTo>
                      <a:pt x="1070811" y="504"/>
                    </a:moveTo>
                    <a:lnTo>
                      <a:pt x="93546" y="504"/>
                    </a:lnTo>
                    <a:cubicBezTo>
                      <a:pt x="41311" y="866"/>
                      <a:pt x="-742" y="43510"/>
                      <a:pt x="-371" y="95745"/>
                    </a:cubicBezTo>
                    <a:cubicBezTo>
                      <a:pt x="-371" y="95754"/>
                      <a:pt x="-371" y="95754"/>
                      <a:pt x="-371" y="95754"/>
                    </a:cubicBezTo>
                    <a:lnTo>
                      <a:pt x="-371" y="616391"/>
                    </a:lnTo>
                    <a:cubicBezTo>
                      <a:pt x="-514" y="625963"/>
                      <a:pt x="7135" y="633841"/>
                      <a:pt x="16708" y="633984"/>
                    </a:cubicBezTo>
                    <a:cubicBezTo>
                      <a:pt x="21546" y="634060"/>
                      <a:pt x="26204" y="632098"/>
                      <a:pt x="29538" y="628583"/>
                    </a:cubicBezTo>
                    <a:lnTo>
                      <a:pt x="122692" y="530666"/>
                    </a:lnTo>
                    <a:cubicBezTo>
                      <a:pt x="130979" y="522017"/>
                      <a:pt x="142428" y="517102"/>
                      <a:pt x="154411" y="517045"/>
                    </a:cubicBezTo>
                    <a:lnTo>
                      <a:pt x="1070335" y="515997"/>
                    </a:lnTo>
                    <a:cubicBezTo>
                      <a:pt x="1115417" y="515731"/>
                      <a:pt x="1151754" y="478974"/>
                      <a:pt x="1151487" y="433892"/>
                    </a:cubicBezTo>
                    <a:cubicBezTo>
                      <a:pt x="1151487" y="433892"/>
                      <a:pt x="1151487" y="433892"/>
                      <a:pt x="1151487" y="433892"/>
                    </a:cubicBezTo>
                    <a:lnTo>
                      <a:pt x="1151487" y="82800"/>
                    </a:lnTo>
                    <a:cubicBezTo>
                      <a:pt x="1151859" y="37823"/>
                      <a:pt x="1115779" y="1028"/>
                      <a:pt x="1070811" y="504"/>
                    </a:cubicBezTo>
                    <a:close/>
                  </a:path>
                </a:pathLst>
              </a:custGeom>
              <a:solidFill>
                <a:schemeClr val="accent2"/>
              </a:solidFill>
              <a:ln w="9525" cap="flat">
                <a:noFill/>
                <a:prstDash val="solid"/>
                <a:miter/>
              </a:ln>
            </p:spPr>
            <p:txBody>
              <a:bodyPr rtlCol="0" anchor="ctr"/>
              <a:lstStyle/>
              <a:p>
                <a:endParaRPr lang="zh-CN" altLang="en-US"/>
              </a:p>
            </p:txBody>
          </p:sp>
          <p:sp>
            <p:nvSpPr>
              <p:cNvPr id="323" name="îşľiďè"/>
              <p:cNvSpPr/>
              <p:nvPr>
                <p:custDataLst>
                  <p:tags r:id="rId27"/>
                </p:custDataLst>
              </p:nvPr>
            </p:nvSpPr>
            <p:spPr>
              <a:xfrm>
                <a:off x="7976960" y="1731444"/>
                <a:ext cx="435101" cy="19050"/>
              </a:xfrm>
              <a:custGeom>
                <a:avLst/>
                <a:gdLst>
                  <a:gd name="connsiteX0" fmla="*/ 425204 w 435101"/>
                  <a:gd name="connsiteY0" fmla="*/ 19554 h 19050"/>
                  <a:gd name="connsiteX1" fmla="*/ 9152 w 435101"/>
                  <a:gd name="connsiteY1" fmla="*/ 19554 h 19050"/>
                  <a:gd name="connsiteX2" fmla="*/ -373 w 435101"/>
                  <a:gd name="connsiteY2" fmla="*/ 10029 h 19050"/>
                  <a:gd name="connsiteX3" fmla="*/ 9152 w 435101"/>
                  <a:gd name="connsiteY3" fmla="*/ 504 h 19050"/>
                  <a:gd name="connsiteX4" fmla="*/ 425204 w 435101"/>
                  <a:gd name="connsiteY4" fmla="*/ 504 h 19050"/>
                  <a:gd name="connsiteX5" fmla="*/ 434729 w 435101"/>
                  <a:gd name="connsiteY5" fmla="*/ 10029 h 19050"/>
                  <a:gd name="connsiteX6" fmla="*/ 425204 w 435101"/>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1" h="19050">
                    <a:moveTo>
                      <a:pt x="425204" y="19554"/>
                    </a:moveTo>
                    <a:lnTo>
                      <a:pt x="9152" y="19554"/>
                    </a:lnTo>
                    <a:cubicBezTo>
                      <a:pt x="3894" y="19554"/>
                      <a:pt x="-373" y="15287"/>
                      <a:pt x="-373" y="10029"/>
                    </a:cubicBezTo>
                    <a:cubicBezTo>
                      <a:pt x="-373" y="4771"/>
                      <a:pt x="3894" y="504"/>
                      <a:pt x="9152" y="504"/>
                    </a:cubicBezTo>
                    <a:lnTo>
                      <a:pt x="425204" y="504"/>
                    </a:lnTo>
                    <a:cubicBezTo>
                      <a:pt x="430462" y="504"/>
                      <a:pt x="434729" y="4771"/>
                      <a:pt x="434729" y="10029"/>
                    </a:cubicBezTo>
                    <a:cubicBezTo>
                      <a:pt x="434729" y="15287"/>
                      <a:pt x="430462" y="19554"/>
                      <a:pt x="425204" y="19554"/>
                    </a:cubicBezTo>
                    <a:close/>
                  </a:path>
                </a:pathLst>
              </a:custGeom>
              <a:solidFill>
                <a:srgbClr val="FFFFFF"/>
              </a:solidFill>
              <a:ln w="9525" cap="flat">
                <a:noFill/>
                <a:prstDash val="solid"/>
                <a:miter/>
              </a:ln>
            </p:spPr>
            <p:txBody>
              <a:bodyPr rtlCol="0" anchor="ctr"/>
              <a:lstStyle/>
              <a:p>
                <a:endParaRPr lang="zh-CN" altLang="en-US"/>
              </a:p>
            </p:txBody>
          </p:sp>
          <p:sp>
            <p:nvSpPr>
              <p:cNvPr id="324" name="íślíďe"/>
              <p:cNvSpPr/>
              <p:nvPr>
                <p:custDataLst>
                  <p:tags r:id="rId28"/>
                </p:custDataLst>
              </p:nvPr>
            </p:nvSpPr>
            <p:spPr>
              <a:xfrm>
                <a:off x="8435970" y="1731444"/>
                <a:ext cx="250412" cy="19050"/>
              </a:xfrm>
              <a:custGeom>
                <a:avLst/>
                <a:gdLst>
                  <a:gd name="connsiteX0" fmla="*/ 240514 w 250412"/>
                  <a:gd name="connsiteY0" fmla="*/ 19554 h 19050"/>
                  <a:gd name="connsiteX1" fmla="*/ 9152 w 250412"/>
                  <a:gd name="connsiteY1" fmla="*/ 19554 h 19050"/>
                  <a:gd name="connsiteX2" fmla="*/ -373 w 250412"/>
                  <a:gd name="connsiteY2" fmla="*/ 10029 h 19050"/>
                  <a:gd name="connsiteX3" fmla="*/ 9152 w 250412"/>
                  <a:gd name="connsiteY3" fmla="*/ 504 h 19050"/>
                  <a:gd name="connsiteX4" fmla="*/ 240514 w 250412"/>
                  <a:gd name="connsiteY4" fmla="*/ 504 h 19050"/>
                  <a:gd name="connsiteX5" fmla="*/ 250039 w 250412"/>
                  <a:gd name="connsiteY5" fmla="*/ 10029 h 19050"/>
                  <a:gd name="connsiteX6" fmla="*/ 240514 w 250412"/>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2" h="19050">
                    <a:moveTo>
                      <a:pt x="240514" y="19554"/>
                    </a:moveTo>
                    <a:lnTo>
                      <a:pt x="9152" y="19554"/>
                    </a:lnTo>
                    <a:cubicBezTo>
                      <a:pt x="3894" y="19554"/>
                      <a:pt x="-373" y="15287"/>
                      <a:pt x="-373" y="10029"/>
                    </a:cubicBezTo>
                    <a:cubicBezTo>
                      <a:pt x="-373" y="4771"/>
                      <a:pt x="3894" y="504"/>
                      <a:pt x="9152" y="504"/>
                    </a:cubicBezTo>
                    <a:lnTo>
                      <a:pt x="240514" y="504"/>
                    </a:lnTo>
                    <a:cubicBezTo>
                      <a:pt x="245772" y="504"/>
                      <a:pt x="250039" y="4771"/>
                      <a:pt x="250039" y="10029"/>
                    </a:cubicBezTo>
                    <a:cubicBezTo>
                      <a:pt x="250039" y="15287"/>
                      <a:pt x="245772" y="19554"/>
                      <a:pt x="240514" y="19554"/>
                    </a:cubicBezTo>
                    <a:close/>
                  </a:path>
                </a:pathLst>
              </a:custGeom>
              <a:solidFill>
                <a:srgbClr val="FFFFFF"/>
              </a:solidFill>
              <a:ln w="9525" cap="flat">
                <a:noFill/>
                <a:prstDash val="solid"/>
                <a:miter/>
              </a:ln>
            </p:spPr>
            <p:txBody>
              <a:bodyPr rtlCol="0" anchor="ctr"/>
              <a:lstStyle/>
              <a:p>
                <a:endParaRPr lang="zh-CN" altLang="en-US"/>
              </a:p>
            </p:txBody>
          </p:sp>
          <p:sp>
            <p:nvSpPr>
              <p:cNvPr id="325" name="íšḷiḑe"/>
              <p:cNvSpPr/>
              <p:nvPr>
                <p:custDataLst>
                  <p:tags r:id="rId29"/>
                </p:custDataLst>
              </p:nvPr>
            </p:nvSpPr>
            <p:spPr>
              <a:xfrm>
                <a:off x="7976960" y="1815930"/>
                <a:ext cx="267557" cy="19050"/>
              </a:xfrm>
              <a:custGeom>
                <a:avLst/>
                <a:gdLst>
                  <a:gd name="connsiteX0" fmla="*/ 257659 w 267557"/>
                  <a:gd name="connsiteY0" fmla="*/ 19554 h 19050"/>
                  <a:gd name="connsiteX1" fmla="*/ 9152 w 267557"/>
                  <a:gd name="connsiteY1" fmla="*/ 19554 h 19050"/>
                  <a:gd name="connsiteX2" fmla="*/ -373 w 267557"/>
                  <a:gd name="connsiteY2" fmla="*/ 10029 h 19050"/>
                  <a:gd name="connsiteX3" fmla="*/ 9152 w 267557"/>
                  <a:gd name="connsiteY3" fmla="*/ 504 h 19050"/>
                  <a:gd name="connsiteX4" fmla="*/ 257659 w 267557"/>
                  <a:gd name="connsiteY4" fmla="*/ 504 h 19050"/>
                  <a:gd name="connsiteX5" fmla="*/ 267184 w 267557"/>
                  <a:gd name="connsiteY5" fmla="*/ 10029 h 19050"/>
                  <a:gd name="connsiteX6" fmla="*/ 257659 w 267557"/>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7" h="19050">
                    <a:moveTo>
                      <a:pt x="257659" y="19554"/>
                    </a:moveTo>
                    <a:lnTo>
                      <a:pt x="9152" y="19554"/>
                    </a:lnTo>
                    <a:cubicBezTo>
                      <a:pt x="3894" y="19554"/>
                      <a:pt x="-373" y="15287"/>
                      <a:pt x="-373" y="10029"/>
                    </a:cubicBezTo>
                    <a:cubicBezTo>
                      <a:pt x="-373" y="4771"/>
                      <a:pt x="3894" y="504"/>
                      <a:pt x="9152" y="504"/>
                    </a:cubicBezTo>
                    <a:lnTo>
                      <a:pt x="257659" y="504"/>
                    </a:lnTo>
                    <a:cubicBezTo>
                      <a:pt x="262917" y="504"/>
                      <a:pt x="267184" y="4771"/>
                      <a:pt x="267184" y="10029"/>
                    </a:cubicBezTo>
                    <a:cubicBezTo>
                      <a:pt x="267184" y="15287"/>
                      <a:pt x="262917" y="19554"/>
                      <a:pt x="257659" y="19554"/>
                    </a:cubicBezTo>
                    <a:close/>
                  </a:path>
                </a:pathLst>
              </a:custGeom>
              <a:solidFill>
                <a:srgbClr val="FFFFFF"/>
              </a:solidFill>
              <a:ln w="9525" cap="flat">
                <a:noFill/>
                <a:prstDash val="solid"/>
                <a:miter/>
              </a:ln>
            </p:spPr>
            <p:txBody>
              <a:bodyPr rtlCol="0" anchor="ctr"/>
              <a:lstStyle/>
              <a:p>
                <a:endParaRPr lang="zh-CN" altLang="en-US"/>
              </a:p>
            </p:txBody>
          </p:sp>
          <p:sp>
            <p:nvSpPr>
              <p:cNvPr id="326" name="ïsliďe"/>
              <p:cNvSpPr/>
              <p:nvPr>
                <p:custDataLst>
                  <p:tags r:id="rId30"/>
                </p:custDataLst>
              </p:nvPr>
            </p:nvSpPr>
            <p:spPr>
              <a:xfrm>
                <a:off x="8285094" y="1815930"/>
                <a:ext cx="393477" cy="19050"/>
              </a:xfrm>
              <a:custGeom>
                <a:avLst/>
                <a:gdLst>
                  <a:gd name="connsiteX0" fmla="*/ 383294 w 393477"/>
                  <a:gd name="connsiteY0" fmla="*/ 19554 h 19050"/>
                  <a:gd name="connsiteX1" fmla="*/ 9152 w 393477"/>
                  <a:gd name="connsiteY1" fmla="*/ 19554 h 19050"/>
                  <a:gd name="connsiteX2" fmla="*/ -373 w 393477"/>
                  <a:gd name="connsiteY2" fmla="*/ 10029 h 19050"/>
                  <a:gd name="connsiteX3" fmla="*/ 9152 w 393477"/>
                  <a:gd name="connsiteY3" fmla="*/ 504 h 19050"/>
                  <a:gd name="connsiteX4" fmla="*/ 383580 w 393477"/>
                  <a:gd name="connsiteY4" fmla="*/ 504 h 19050"/>
                  <a:gd name="connsiteX5" fmla="*/ 393105 w 393477"/>
                  <a:gd name="connsiteY5" fmla="*/ 10029 h 19050"/>
                  <a:gd name="connsiteX6" fmla="*/ 383580 w 393477"/>
                  <a:gd name="connsiteY6" fmla="*/ 19554 h 19050"/>
                  <a:gd name="connsiteX7" fmla="*/ 383294 w 393477"/>
                  <a:gd name="connsiteY7"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7" h="19050">
                    <a:moveTo>
                      <a:pt x="383294" y="19554"/>
                    </a:moveTo>
                    <a:lnTo>
                      <a:pt x="9152" y="19554"/>
                    </a:lnTo>
                    <a:cubicBezTo>
                      <a:pt x="3894" y="19554"/>
                      <a:pt x="-373" y="15287"/>
                      <a:pt x="-373" y="10029"/>
                    </a:cubicBezTo>
                    <a:cubicBezTo>
                      <a:pt x="-373" y="4771"/>
                      <a:pt x="3894" y="504"/>
                      <a:pt x="9152" y="504"/>
                    </a:cubicBezTo>
                    <a:lnTo>
                      <a:pt x="383580" y="504"/>
                    </a:lnTo>
                    <a:cubicBezTo>
                      <a:pt x="388838" y="504"/>
                      <a:pt x="393105" y="4771"/>
                      <a:pt x="393105" y="10029"/>
                    </a:cubicBezTo>
                    <a:cubicBezTo>
                      <a:pt x="393105" y="15287"/>
                      <a:pt x="388847" y="19554"/>
                      <a:pt x="383580" y="19554"/>
                    </a:cubicBezTo>
                    <a:cubicBezTo>
                      <a:pt x="383484" y="19554"/>
                      <a:pt x="383389" y="19554"/>
                      <a:pt x="383294" y="19554"/>
                    </a:cubicBezTo>
                    <a:close/>
                  </a:path>
                </a:pathLst>
              </a:custGeom>
              <a:solidFill>
                <a:srgbClr val="FFFFFF"/>
              </a:solidFill>
              <a:ln w="9525" cap="flat">
                <a:noFill/>
                <a:prstDash val="solid"/>
                <a:miter/>
              </a:ln>
            </p:spPr>
            <p:txBody>
              <a:bodyPr rtlCol="0" anchor="ctr"/>
              <a:lstStyle/>
              <a:p>
                <a:endParaRPr lang="zh-CN" altLang="en-US"/>
              </a:p>
            </p:txBody>
          </p:sp>
          <p:sp>
            <p:nvSpPr>
              <p:cNvPr id="327" name="i$1íḑè"/>
              <p:cNvSpPr/>
              <p:nvPr>
                <p:custDataLst>
                  <p:tags r:id="rId31"/>
                </p:custDataLst>
              </p:nvPr>
            </p:nvSpPr>
            <p:spPr>
              <a:xfrm>
                <a:off x="7976960" y="1900512"/>
                <a:ext cx="414908" cy="19050"/>
              </a:xfrm>
              <a:custGeom>
                <a:avLst/>
                <a:gdLst>
                  <a:gd name="connsiteX0" fmla="*/ 405011 w 414908"/>
                  <a:gd name="connsiteY0" fmla="*/ 19554 h 19050"/>
                  <a:gd name="connsiteX1" fmla="*/ 9152 w 414908"/>
                  <a:gd name="connsiteY1" fmla="*/ 19554 h 19050"/>
                  <a:gd name="connsiteX2" fmla="*/ -373 w 414908"/>
                  <a:gd name="connsiteY2" fmla="*/ 10029 h 19050"/>
                  <a:gd name="connsiteX3" fmla="*/ 9152 w 414908"/>
                  <a:gd name="connsiteY3" fmla="*/ 504 h 19050"/>
                  <a:gd name="connsiteX4" fmla="*/ 405011 w 414908"/>
                  <a:gd name="connsiteY4" fmla="*/ 504 h 19050"/>
                  <a:gd name="connsiteX5" fmla="*/ 414536 w 414908"/>
                  <a:gd name="connsiteY5" fmla="*/ 10029 h 19050"/>
                  <a:gd name="connsiteX6" fmla="*/ 405011 w 414908"/>
                  <a:gd name="connsiteY6" fmla="*/ 1955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08" h="19050">
                    <a:moveTo>
                      <a:pt x="405011" y="19554"/>
                    </a:moveTo>
                    <a:lnTo>
                      <a:pt x="9152" y="19554"/>
                    </a:lnTo>
                    <a:cubicBezTo>
                      <a:pt x="3894" y="19554"/>
                      <a:pt x="-373" y="15287"/>
                      <a:pt x="-373" y="10029"/>
                    </a:cubicBezTo>
                    <a:cubicBezTo>
                      <a:pt x="-373" y="4771"/>
                      <a:pt x="3894" y="504"/>
                      <a:pt x="9152" y="504"/>
                    </a:cubicBezTo>
                    <a:lnTo>
                      <a:pt x="405011" y="504"/>
                    </a:lnTo>
                    <a:cubicBezTo>
                      <a:pt x="410269" y="504"/>
                      <a:pt x="414536" y="4771"/>
                      <a:pt x="414536" y="10029"/>
                    </a:cubicBezTo>
                    <a:cubicBezTo>
                      <a:pt x="414536" y="15287"/>
                      <a:pt x="410269" y="19554"/>
                      <a:pt x="405011" y="19554"/>
                    </a:cubicBezTo>
                    <a:close/>
                  </a:path>
                </a:pathLst>
              </a:custGeom>
              <a:solidFill>
                <a:srgbClr val="FFFFFF"/>
              </a:solidFill>
              <a:ln w="9525" cap="flat">
                <a:noFill/>
                <a:prstDash val="solid"/>
                <a:miter/>
              </a:ln>
            </p:spPr>
            <p:txBody>
              <a:bodyPr rtlCol="0" anchor="ctr"/>
              <a:lstStyle/>
              <a:p>
                <a:endParaRPr lang="zh-CN" altLang="en-US"/>
              </a:p>
            </p:txBody>
          </p:sp>
          <p:sp>
            <p:nvSpPr>
              <p:cNvPr id="328" name="íŝlîdè"/>
              <p:cNvSpPr/>
              <p:nvPr>
                <p:custDataLst>
                  <p:tags r:id="rId32"/>
                </p:custDataLst>
              </p:nvPr>
            </p:nvSpPr>
            <p:spPr>
              <a:xfrm>
                <a:off x="7551669" y="1291007"/>
                <a:ext cx="398049" cy="402006"/>
              </a:xfrm>
              <a:custGeom>
                <a:avLst/>
                <a:gdLst>
                  <a:gd name="connsiteX0" fmla="*/ 57825 w 398049"/>
                  <a:gd name="connsiteY0" fmla="*/ 328450 h 402006"/>
                  <a:gd name="connsiteX1" fmla="*/ 298426 w 398049"/>
                  <a:gd name="connsiteY1" fmla="*/ 328450 h 402006"/>
                  <a:gd name="connsiteX2" fmla="*/ 318810 w 398049"/>
                  <a:gd name="connsiteY2" fmla="*/ 337118 h 402006"/>
                  <a:gd name="connsiteX3" fmla="*/ 378627 w 398049"/>
                  <a:gd name="connsiteY3" fmla="*/ 399221 h 402006"/>
                  <a:gd name="connsiteX4" fmla="*/ 394391 w 398049"/>
                  <a:gd name="connsiteY4" fmla="*/ 399278 h 402006"/>
                  <a:gd name="connsiteX5" fmla="*/ 397677 w 398049"/>
                  <a:gd name="connsiteY5" fmla="*/ 391506 h 402006"/>
                  <a:gd name="connsiteX6" fmla="*/ 397677 w 398049"/>
                  <a:gd name="connsiteY6" fmla="*/ 60798 h 402006"/>
                  <a:gd name="connsiteX7" fmla="*/ 337384 w 398049"/>
                  <a:gd name="connsiteY7" fmla="*/ 504 h 402006"/>
                  <a:gd name="connsiteX8" fmla="*/ 337289 w 398049"/>
                  <a:gd name="connsiteY8" fmla="*/ 504 h 402006"/>
                  <a:gd name="connsiteX9" fmla="*/ 48300 w 398049"/>
                  <a:gd name="connsiteY9" fmla="*/ 504 h 402006"/>
                  <a:gd name="connsiteX10" fmla="*/ -373 w 398049"/>
                  <a:gd name="connsiteY10" fmla="*/ 49749 h 402006"/>
                  <a:gd name="connsiteX11" fmla="*/ -373 w 398049"/>
                  <a:gd name="connsiteY11" fmla="*/ 269967 h 402006"/>
                  <a:gd name="connsiteX12" fmla="*/ 57825 w 398049"/>
                  <a:gd name="connsiteY12" fmla="*/ 328450 h 4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049" h="402006">
                    <a:moveTo>
                      <a:pt x="57825" y="328450"/>
                    </a:moveTo>
                    <a:lnTo>
                      <a:pt x="298426" y="328450"/>
                    </a:lnTo>
                    <a:cubicBezTo>
                      <a:pt x="306113" y="328479"/>
                      <a:pt x="313457" y="331603"/>
                      <a:pt x="318810" y="337118"/>
                    </a:cubicBezTo>
                    <a:lnTo>
                      <a:pt x="378627" y="399221"/>
                    </a:lnTo>
                    <a:cubicBezTo>
                      <a:pt x="382961" y="403583"/>
                      <a:pt x="390019" y="403612"/>
                      <a:pt x="394391" y="399278"/>
                    </a:cubicBezTo>
                    <a:cubicBezTo>
                      <a:pt x="396458" y="397211"/>
                      <a:pt x="397639" y="394430"/>
                      <a:pt x="397677" y="391506"/>
                    </a:cubicBezTo>
                    <a:lnTo>
                      <a:pt x="397677" y="60798"/>
                    </a:lnTo>
                    <a:cubicBezTo>
                      <a:pt x="397677" y="27498"/>
                      <a:pt x="370683" y="504"/>
                      <a:pt x="337384" y="504"/>
                    </a:cubicBezTo>
                    <a:cubicBezTo>
                      <a:pt x="337355" y="504"/>
                      <a:pt x="337317" y="504"/>
                      <a:pt x="337289" y="504"/>
                    </a:cubicBezTo>
                    <a:lnTo>
                      <a:pt x="48300" y="504"/>
                    </a:lnTo>
                    <a:cubicBezTo>
                      <a:pt x="21306" y="761"/>
                      <a:pt x="-430" y="22755"/>
                      <a:pt x="-373" y="49749"/>
                    </a:cubicBezTo>
                    <a:lnTo>
                      <a:pt x="-373" y="269967"/>
                    </a:lnTo>
                    <a:cubicBezTo>
                      <a:pt x="-268" y="302113"/>
                      <a:pt x="25678" y="328193"/>
                      <a:pt x="57825" y="328450"/>
                    </a:cubicBezTo>
                    <a:close/>
                  </a:path>
                </a:pathLst>
              </a:custGeom>
              <a:solidFill>
                <a:schemeClr val="accent3"/>
              </a:solidFill>
              <a:ln w="9525" cap="flat">
                <a:noFill/>
                <a:prstDash val="solid"/>
                <a:miter/>
              </a:ln>
            </p:spPr>
            <p:txBody>
              <a:bodyPr rtlCol="0" anchor="ctr"/>
              <a:lstStyle/>
              <a:p>
                <a:endParaRPr lang="zh-CN" altLang="en-US"/>
              </a:p>
            </p:txBody>
          </p:sp>
          <p:sp>
            <p:nvSpPr>
              <p:cNvPr id="329" name="iš1íḓé"/>
              <p:cNvSpPr/>
              <p:nvPr>
                <p:custDataLst>
                  <p:tags r:id="rId33"/>
                </p:custDataLst>
              </p:nvPr>
            </p:nvSpPr>
            <p:spPr>
              <a:xfrm>
                <a:off x="7822941"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0" name="iŝļïdê"/>
              <p:cNvSpPr/>
              <p:nvPr>
                <p:custDataLst>
                  <p:tags r:id="rId34"/>
                </p:custDataLst>
              </p:nvPr>
            </p:nvSpPr>
            <p:spPr>
              <a:xfrm>
                <a:off x="772645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1" name="íšḷîďe"/>
              <p:cNvSpPr/>
              <p:nvPr>
                <p:custDataLst>
                  <p:tags r:id="rId35"/>
                </p:custDataLst>
              </p:nvPr>
            </p:nvSpPr>
            <p:spPr>
              <a:xfrm>
                <a:off x="7627583" y="1441693"/>
                <a:ext cx="41148" cy="41148"/>
              </a:xfrm>
              <a:custGeom>
                <a:avLst/>
                <a:gdLst>
                  <a:gd name="connsiteX0" fmla="*/ 41148 w 41148"/>
                  <a:gd name="connsiteY0" fmla="*/ 20574 h 41148"/>
                  <a:gd name="connsiteX1" fmla="*/ 20574 w 41148"/>
                  <a:gd name="connsiteY1" fmla="*/ 41148 h 41148"/>
                  <a:gd name="connsiteX2" fmla="*/ 0 w 41148"/>
                  <a:gd name="connsiteY2" fmla="*/ 20574 h 41148"/>
                  <a:gd name="connsiteX3" fmla="*/ 20574 w 41148"/>
                  <a:gd name="connsiteY3" fmla="*/ 0 h 41148"/>
                  <a:gd name="connsiteX4" fmla="*/ 41148 w 41148"/>
                  <a:gd name="connsiteY4" fmla="*/ 20574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41148">
                    <a:moveTo>
                      <a:pt x="41148" y="20574"/>
                    </a:moveTo>
                    <a:cubicBezTo>
                      <a:pt x="41148" y="31937"/>
                      <a:pt x="31937" y="41148"/>
                      <a:pt x="20574" y="41148"/>
                    </a:cubicBezTo>
                    <a:cubicBezTo>
                      <a:pt x="9211" y="41148"/>
                      <a:pt x="0" y="31937"/>
                      <a:pt x="0" y="20574"/>
                    </a:cubicBezTo>
                    <a:cubicBezTo>
                      <a:pt x="0" y="9211"/>
                      <a:pt x="9211" y="0"/>
                      <a:pt x="20574" y="0"/>
                    </a:cubicBezTo>
                    <a:cubicBezTo>
                      <a:pt x="31937" y="0"/>
                      <a:pt x="41148" y="9211"/>
                      <a:pt x="41148" y="20574"/>
                    </a:cubicBezTo>
                    <a:close/>
                  </a:path>
                </a:pathLst>
              </a:custGeom>
              <a:solidFill>
                <a:srgbClr val="FFFFFF"/>
              </a:solidFill>
              <a:ln w="9525" cap="flat">
                <a:noFill/>
                <a:prstDash val="solid"/>
                <a:miter/>
              </a:ln>
            </p:spPr>
            <p:txBody>
              <a:bodyPr rtlCol="0" anchor="ctr"/>
              <a:lstStyle/>
              <a:p>
                <a:endParaRPr lang="zh-CN" altLang="en-US"/>
              </a:p>
            </p:txBody>
          </p:sp>
          <p:sp>
            <p:nvSpPr>
              <p:cNvPr id="332" name="iṩ1ídé"/>
              <p:cNvSpPr/>
              <p:nvPr>
                <p:custDataLst>
                  <p:tags r:id="rId36"/>
                </p:custDataLst>
              </p:nvPr>
            </p:nvSpPr>
            <p:spPr>
              <a:xfrm rot="18900000">
                <a:off x="8733649" y="1476751"/>
                <a:ext cx="257556" cy="257556"/>
              </a:xfrm>
              <a:custGeom>
                <a:avLst/>
                <a:gdLst>
                  <a:gd name="connsiteX0" fmla="*/ 257183 w 257556"/>
                  <a:gd name="connsiteY0" fmla="*/ 129282 h 257556"/>
                  <a:gd name="connsiteX1" fmla="*/ 128405 w 257556"/>
                  <a:gd name="connsiteY1" fmla="*/ 258060 h 257556"/>
                  <a:gd name="connsiteX2" fmla="*/ -373 w 257556"/>
                  <a:gd name="connsiteY2" fmla="*/ 129282 h 257556"/>
                  <a:gd name="connsiteX3" fmla="*/ 128405 w 257556"/>
                  <a:gd name="connsiteY3" fmla="*/ 504 h 257556"/>
                  <a:gd name="connsiteX4" fmla="*/ 257183 w 257556"/>
                  <a:gd name="connsiteY4" fmla="*/ 129282 h 2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6" h="257556">
                    <a:moveTo>
                      <a:pt x="257183" y="129282"/>
                    </a:moveTo>
                    <a:cubicBezTo>
                      <a:pt x="257183" y="200404"/>
                      <a:pt x="199527" y="258060"/>
                      <a:pt x="128405" y="258060"/>
                    </a:cubicBezTo>
                    <a:cubicBezTo>
                      <a:pt x="57283" y="258060"/>
                      <a:pt x="-373" y="200404"/>
                      <a:pt x="-373" y="129282"/>
                    </a:cubicBezTo>
                    <a:cubicBezTo>
                      <a:pt x="-373" y="58160"/>
                      <a:pt x="57283" y="504"/>
                      <a:pt x="128405" y="504"/>
                    </a:cubicBezTo>
                    <a:cubicBezTo>
                      <a:pt x="199527" y="504"/>
                      <a:pt x="257183" y="58160"/>
                      <a:pt x="257183" y="129282"/>
                    </a:cubicBezTo>
                    <a:close/>
                  </a:path>
                </a:pathLst>
              </a:custGeom>
              <a:solidFill>
                <a:schemeClr val="accent3"/>
              </a:solidFill>
              <a:ln w="9525" cap="flat">
                <a:noFill/>
                <a:prstDash val="solid"/>
                <a:miter/>
              </a:ln>
            </p:spPr>
            <p:txBody>
              <a:bodyPr rtlCol="0" anchor="ctr"/>
              <a:lstStyle/>
              <a:p>
                <a:endParaRPr lang="zh-CN" altLang="en-US"/>
              </a:p>
            </p:txBody>
          </p:sp>
          <p:sp>
            <p:nvSpPr>
              <p:cNvPr id="333" name="isḷïḋè"/>
              <p:cNvSpPr/>
              <p:nvPr>
                <p:custDataLst>
                  <p:tags r:id="rId37"/>
                </p:custDataLst>
              </p:nvPr>
            </p:nvSpPr>
            <p:spPr>
              <a:xfrm>
                <a:off x="8841449" y="1539324"/>
                <a:ext cx="35718" cy="126301"/>
              </a:xfrm>
              <a:custGeom>
                <a:avLst/>
                <a:gdLst>
                  <a:gd name="connsiteX0" fmla="*/ 35346 w 35718"/>
                  <a:gd name="connsiteY0" fmla="*/ 126806 h 126301"/>
                  <a:gd name="connsiteX1" fmla="*/ 17629 w 35718"/>
                  <a:gd name="connsiteY1" fmla="*/ 126806 h 126301"/>
                  <a:gd name="connsiteX2" fmla="*/ 17629 w 35718"/>
                  <a:gd name="connsiteY2" fmla="*/ 19840 h 126301"/>
                  <a:gd name="connsiteX3" fmla="*/ -373 w 35718"/>
                  <a:gd name="connsiteY3" fmla="*/ 30889 h 126301"/>
                  <a:gd name="connsiteX4" fmla="*/ -373 w 35718"/>
                  <a:gd name="connsiteY4" fmla="*/ 12506 h 126301"/>
                  <a:gd name="connsiteX5" fmla="*/ 17629 w 35718"/>
                  <a:gd name="connsiteY5" fmla="*/ 504 h 126301"/>
                  <a:gd name="connsiteX6" fmla="*/ 35346 w 35718"/>
                  <a:gd name="connsiteY6" fmla="*/ 504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8" h="126301">
                    <a:moveTo>
                      <a:pt x="35346" y="126806"/>
                    </a:moveTo>
                    <a:lnTo>
                      <a:pt x="17629" y="126806"/>
                    </a:lnTo>
                    <a:lnTo>
                      <a:pt x="17629" y="19840"/>
                    </a:lnTo>
                    <a:lnTo>
                      <a:pt x="-373" y="30889"/>
                    </a:lnTo>
                    <a:lnTo>
                      <a:pt x="-373" y="12506"/>
                    </a:lnTo>
                    <a:lnTo>
                      <a:pt x="17629" y="504"/>
                    </a:lnTo>
                    <a:lnTo>
                      <a:pt x="35346" y="504"/>
                    </a:lnTo>
                    <a:close/>
                  </a:path>
                </a:pathLst>
              </a:custGeom>
              <a:solidFill>
                <a:srgbClr val="FFFFFF"/>
              </a:solidFill>
              <a:ln w="9525" cap="flat">
                <a:noFill/>
                <a:prstDash val="solid"/>
                <a:miter/>
              </a:ln>
            </p:spPr>
            <p:txBody>
              <a:bodyPr rtlCol="0" anchor="ctr"/>
              <a:lstStyle/>
              <a:p>
                <a:endParaRPr lang="zh-CN" altLang="en-US"/>
              </a:p>
            </p:txBody>
          </p:sp>
        </p:grpSp>
        <p:sp>
          <p:nvSpPr>
            <p:cNvPr id="334" name="iṣḻíḋé"/>
            <p:cNvSpPr/>
            <p:nvPr>
              <p:custDataLst>
                <p:tags r:id="rId38"/>
              </p:custDataLst>
            </p:nvPr>
          </p:nvSpPr>
          <p:spPr bwMode="auto">
            <a:xfrm>
              <a:off x="5589786" y="2894135"/>
              <a:ext cx="1070399" cy="39771"/>
            </a:xfrm>
            <a:prstGeom prst="rect">
              <a:avLst/>
            </a:prstGeom>
            <a:solidFill>
              <a:schemeClr val="accent3"/>
            </a:solidFill>
            <a:ln w="0">
              <a:noFill/>
              <a:miter lim="800000"/>
            </a:ln>
          </p:spPr>
          <p:txBody>
            <a:bodyPr vert="horz" wrap="square" lIns="91440" tIns="45720" rIns="91440" bIns="45720" numCol="1" anchor="t" anchorCtr="0" compatLnSpc="1"/>
            <a:lstStyle/>
            <a:p>
              <a:endParaRPr lang="zh-CN" altLang="en-US"/>
            </a:p>
          </p:txBody>
        </p:sp>
        <p:sp>
          <p:nvSpPr>
            <p:cNvPr id="335" name="ïṥľîďe"/>
            <p:cNvSpPr/>
            <p:nvPr>
              <p:custDataLst>
                <p:tags r:id="rId39"/>
              </p:custDataLst>
            </p:nvPr>
          </p:nvSpPr>
          <p:spPr bwMode="auto">
            <a:xfrm>
              <a:off x="5589786" y="3030492"/>
              <a:ext cx="872683"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6" name="îs1iďé"/>
            <p:cNvSpPr/>
            <p:nvPr>
              <p:custDataLst>
                <p:tags r:id="rId40"/>
              </p:custDataLst>
            </p:nvPr>
          </p:nvSpPr>
          <p:spPr bwMode="auto">
            <a:xfrm>
              <a:off x="5589786" y="3166848"/>
              <a:ext cx="509065" cy="39771"/>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sp>
          <p:nvSpPr>
            <p:cNvPr id="337" name="îṣḷiḍé"/>
            <p:cNvSpPr/>
            <p:nvPr>
              <p:custDataLst>
                <p:tags r:id="rId41"/>
              </p:custDataLst>
            </p:nvPr>
          </p:nvSpPr>
          <p:spPr bwMode="auto">
            <a:xfrm>
              <a:off x="5589786" y="3304342"/>
              <a:ext cx="769279" cy="38635"/>
            </a:xfrm>
            <a:prstGeom prst="rect">
              <a:avLst/>
            </a:prstGeom>
            <a:solidFill>
              <a:srgbClr val="E6E6E6"/>
            </a:solidFill>
            <a:ln w="0">
              <a:noFill/>
              <a:miter lim="800000"/>
            </a:ln>
          </p:spPr>
          <p:txBody>
            <a:bodyPr vert="horz" wrap="square" lIns="91440" tIns="45720" rIns="91440" bIns="45720" numCol="1" anchor="t" anchorCtr="0" compatLnSpc="1"/>
            <a:lstStyle/>
            <a:p>
              <a:endParaRPr lang="zh-CN" altLang="en-US"/>
            </a:p>
          </p:txBody>
        </p:sp>
        <p:grpSp>
          <p:nvGrpSpPr>
            <p:cNvPr id="338" name="iŝḷídé"/>
            <p:cNvGrpSpPr/>
            <p:nvPr/>
          </p:nvGrpSpPr>
          <p:grpSpPr>
            <a:xfrm flipH="1">
              <a:off x="6443056" y="2447919"/>
              <a:ext cx="3013324" cy="3988920"/>
              <a:chOff x="3079385" y="2080527"/>
              <a:chExt cx="2567063" cy="3398177"/>
            </a:xfrm>
          </p:grpSpPr>
          <p:sp>
            <p:nvSpPr>
              <p:cNvPr id="339" name="ïsļíďé"/>
              <p:cNvSpPr/>
              <p:nvPr>
                <p:custDataLst>
                  <p:tags r:id="rId42"/>
                </p:custDataLst>
              </p:nvPr>
            </p:nvSpPr>
            <p:spPr>
              <a:xfrm>
                <a:off x="4139423" y="3716112"/>
                <a:ext cx="574071" cy="1489519"/>
              </a:xfrm>
              <a:custGeom>
                <a:avLst/>
                <a:gdLst>
                  <a:gd name="connsiteX0" fmla="*/ 574072 w 574071"/>
                  <a:gd name="connsiteY0" fmla="*/ 160020 h 1489519"/>
                  <a:gd name="connsiteX1" fmla="*/ 297275 w 574071"/>
                  <a:gd name="connsiteY1" fmla="*/ 1489520 h 1489519"/>
                  <a:gd name="connsiteX2" fmla="*/ 0 w 574071"/>
                  <a:gd name="connsiteY2" fmla="*/ 1479423 h 1489519"/>
                  <a:gd name="connsiteX3" fmla="*/ 53435 w 574071"/>
                  <a:gd name="connsiteY3" fmla="*/ 0 h 1489519"/>
                  <a:gd name="connsiteX4" fmla="*/ 574072 w 574071"/>
                  <a:gd name="connsiteY4" fmla="*/ 160020 h 148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71" h="1489519">
                    <a:moveTo>
                      <a:pt x="574072" y="160020"/>
                    </a:moveTo>
                    <a:lnTo>
                      <a:pt x="297275" y="1489520"/>
                    </a:lnTo>
                    <a:lnTo>
                      <a:pt x="0" y="1479423"/>
                    </a:lnTo>
                    <a:lnTo>
                      <a:pt x="53435" y="0"/>
                    </a:lnTo>
                    <a:lnTo>
                      <a:pt x="574072" y="160020"/>
                    </a:lnTo>
                    <a:close/>
                  </a:path>
                </a:pathLst>
              </a:custGeom>
              <a:solidFill>
                <a:srgbClr val="FCB29A"/>
              </a:solidFill>
              <a:ln w="9525" cap="flat">
                <a:noFill/>
                <a:prstDash val="solid"/>
                <a:miter/>
              </a:ln>
            </p:spPr>
            <p:txBody>
              <a:bodyPr rtlCol="0" anchor="ctr"/>
              <a:lstStyle/>
              <a:p>
                <a:endParaRPr lang="zh-CN" altLang="en-US"/>
              </a:p>
            </p:txBody>
          </p:sp>
          <p:sp>
            <p:nvSpPr>
              <p:cNvPr id="340" name="iSļiḓè"/>
              <p:cNvSpPr/>
              <p:nvPr>
                <p:custDataLst>
                  <p:tags r:id="rId43"/>
                </p:custDataLst>
              </p:nvPr>
            </p:nvSpPr>
            <p:spPr>
              <a:xfrm>
                <a:off x="3289603" y="3620417"/>
                <a:ext cx="1050447" cy="1530366"/>
              </a:xfrm>
              <a:custGeom>
                <a:avLst/>
                <a:gdLst>
                  <a:gd name="connsiteX0" fmla="*/ 450457 w 1050447"/>
                  <a:gd name="connsiteY0" fmla="*/ 23000 h 1530366"/>
                  <a:gd name="connsiteX1" fmla="*/ 450457 w 1050447"/>
                  <a:gd name="connsiteY1" fmla="*/ 726707 h 1530366"/>
                  <a:gd name="connsiteX2" fmla="*/ -1027 w 1050447"/>
                  <a:gd name="connsiteY2" fmla="*/ 1331449 h 1530366"/>
                  <a:gd name="connsiteX3" fmla="*/ 223572 w 1050447"/>
                  <a:gd name="connsiteY3" fmla="*/ 1530045 h 1530366"/>
                  <a:gd name="connsiteX4" fmla="*/ 737445 w 1050447"/>
                  <a:gd name="connsiteY4" fmla="*/ 1062082 h 1530366"/>
                  <a:gd name="connsiteX5" fmla="*/ 1046817 w 1050447"/>
                  <a:gd name="connsiteY5" fmla="*/ 358470 h 1530366"/>
                  <a:gd name="connsiteX6" fmla="*/ 450457 w 1050447"/>
                  <a:gd name="connsiteY6" fmla="*/ 23000 h 15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447" h="1530366">
                    <a:moveTo>
                      <a:pt x="450457" y="23000"/>
                    </a:moveTo>
                    <a:lnTo>
                      <a:pt x="450457" y="726707"/>
                    </a:lnTo>
                    <a:cubicBezTo>
                      <a:pt x="450457" y="726707"/>
                      <a:pt x="148038" y="1120946"/>
                      <a:pt x="-1027" y="1331449"/>
                    </a:cubicBezTo>
                    <a:cubicBezTo>
                      <a:pt x="196521" y="1553096"/>
                      <a:pt x="223572" y="1530045"/>
                      <a:pt x="223572" y="1530045"/>
                    </a:cubicBezTo>
                    <a:cubicBezTo>
                      <a:pt x="223572" y="1530045"/>
                      <a:pt x="688964" y="1117232"/>
                      <a:pt x="737445" y="1062082"/>
                    </a:cubicBezTo>
                    <a:cubicBezTo>
                      <a:pt x="785929" y="1006932"/>
                      <a:pt x="998335" y="846722"/>
                      <a:pt x="1046817" y="358470"/>
                    </a:cubicBezTo>
                    <a:cubicBezTo>
                      <a:pt x="1095300" y="-129781"/>
                      <a:pt x="450457" y="23000"/>
                      <a:pt x="450457" y="23000"/>
                    </a:cubicBezTo>
                    <a:close/>
                  </a:path>
                </a:pathLst>
              </a:custGeom>
              <a:solidFill>
                <a:srgbClr val="FCB29A"/>
              </a:solidFill>
              <a:ln w="9525" cap="flat">
                <a:noFill/>
                <a:prstDash val="solid"/>
                <a:miter/>
              </a:ln>
            </p:spPr>
            <p:txBody>
              <a:bodyPr rtlCol="0" anchor="ctr"/>
              <a:lstStyle/>
              <a:p>
                <a:endParaRPr lang="zh-CN" altLang="en-US"/>
              </a:p>
            </p:txBody>
          </p:sp>
          <p:sp>
            <p:nvSpPr>
              <p:cNvPr id="341" name="îṣľïḓe"/>
              <p:cNvSpPr/>
              <p:nvPr>
                <p:custDataLst>
                  <p:tags r:id="rId44"/>
                </p:custDataLst>
              </p:nvPr>
            </p:nvSpPr>
            <p:spPr>
              <a:xfrm>
                <a:off x="3741087" y="3620417"/>
                <a:ext cx="598963" cy="1061719"/>
              </a:xfrm>
              <a:custGeom>
                <a:avLst/>
                <a:gdLst>
                  <a:gd name="connsiteX0" fmla="*/ 285961 w 598963"/>
                  <a:gd name="connsiteY0" fmla="*/ 1062082 h 1061719"/>
                  <a:gd name="connsiteX1" fmla="*/ 595333 w 598963"/>
                  <a:gd name="connsiteY1" fmla="*/ 358470 h 1061719"/>
                  <a:gd name="connsiteX2" fmla="*/ -1027 w 598963"/>
                  <a:gd name="connsiteY2" fmla="*/ 23000 h 1061719"/>
                </a:gdLst>
                <a:ahLst/>
                <a:cxnLst>
                  <a:cxn ang="0">
                    <a:pos x="connsiteX0" y="connsiteY0"/>
                  </a:cxn>
                  <a:cxn ang="0">
                    <a:pos x="connsiteX1" y="connsiteY1"/>
                  </a:cxn>
                  <a:cxn ang="0">
                    <a:pos x="connsiteX2" y="connsiteY2"/>
                  </a:cxn>
                </a:cxnLst>
                <a:rect l="l" t="t" r="r" b="b"/>
                <a:pathLst>
                  <a:path w="598963" h="1061719">
                    <a:moveTo>
                      <a:pt x="285961" y="1062082"/>
                    </a:moveTo>
                    <a:cubicBezTo>
                      <a:pt x="334444" y="1007027"/>
                      <a:pt x="546851" y="846722"/>
                      <a:pt x="595333" y="358470"/>
                    </a:cubicBezTo>
                    <a:cubicBezTo>
                      <a:pt x="643816" y="-129781"/>
                      <a:pt x="-1027" y="23000"/>
                      <a:pt x="-1027" y="23000"/>
                    </a:cubicBezTo>
                  </a:path>
                </a:pathLst>
              </a:custGeom>
              <a:noFill/>
              <a:ln w="9525" cap="flat">
                <a:solidFill>
                  <a:srgbClr val="FF8970"/>
                </a:solidFill>
                <a:prstDash val="solid"/>
                <a:miter/>
              </a:ln>
            </p:spPr>
            <p:txBody>
              <a:bodyPr rtlCol="0" anchor="ctr"/>
              <a:lstStyle/>
              <a:p>
                <a:endParaRPr lang="zh-CN" altLang="en-US"/>
              </a:p>
            </p:txBody>
          </p:sp>
          <p:sp>
            <p:nvSpPr>
              <p:cNvPr id="342" name="îsliḍé"/>
              <p:cNvSpPr/>
              <p:nvPr>
                <p:custDataLst>
                  <p:tags r:id="rId45"/>
                </p:custDataLst>
              </p:nvPr>
            </p:nvSpPr>
            <p:spPr>
              <a:xfrm>
                <a:off x="4775978" y="2930812"/>
                <a:ext cx="870470" cy="457442"/>
              </a:xfrm>
              <a:custGeom>
                <a:avLst/>
                <a:gdLst>
                  <a:gd name="connsiteX0" fmla="*/ 266530 w 870470"/>
                  <a:gd name="connsiteY0" fmla="*/ 79478 h 457442"/>
                  <a:gd name="connsiteX1" fmla="*/ 286247 w 870470"/>
                  <a:gd name="connsiteY1" fmla="*/ 155678 h 457442"/>
                  <a:gd name="connsiteX2" fmla="*/ 618384 w 870470"/>
                  <a:gd name="connsiteY2" fmla="*/ 28234 h 457442"/>
                  <a:gd name="connsiteX3" fmla="*/ 846317 w 870470"/>
                  <a:gd name="connsiteY3" fmla="*/ 8326 h 457442"/>
                  <a:gd name="connsiteX4" fmla="*/ 824124 w 870470"/>
                  <a:gd name="connsiteY4" fmla="*/ 42426 h 457442"/>
                  <a:gd name="connsiteX5" fmla="*/ 757449 w 870470"/>
                  <a:gd name="connsiteY5" fmla="*/ 53189 h 457442"/>
                  <a:gd name="connsiteX6" fmla="*/ 862224 w 870470"/>
                  <a:gd name="connsiteY6" fmla="*/ 68048 h 457442"/>
                  <a:gd name="connsiteX7" fmla="*/ 862224 w 870470"/>
                  <a:gd name="connsiteY7" fmla="*/ 101576 h 457442"/>
                  <a:gd name="connsiteX8" fmla="*/ 865367 w 870470"/>
                  <a:gd name="connsiteY8" fmla="*/ 131390 h 457442"/>
                  <a:gd name="connsiteX9" fmla="*/ 846317 w 870470"/>
                  <a:gd name="connsiteY9" fmla="*/ 161298 h 457442"/>
                  <a:gd name="connsiteX10" fmla="*/ 690679 w 870470"/>
                  <a:gd name="connsiteY10" fmla="*/ 195874 h 457442"/>
                  <a:gd name="connsiteX11" fmla="*/ 577521 w 870470"/>
                  <a:gd name="connsiteY11" fmla="*/ 248166 h 457442"/>
                  <a:gd name="connsiteX12" fmla="*/ 380354 w 870470"/>
                  <a:gd name="connsiteY12" fmla="*/ 395994 h 457442"/>
                  <a:gd name="connsiteX13" fmla="*/ 89842 w 870470"/>
                  <a:gd name="connsiteY13" fmla="*/ 408472 h 457442"/>
                  <a:gd name="connsiteX14" fmla="*/ -1027 w 870470"/>
                  <a:gd name="connsiteY14" fmla="*/ 79955 h 45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70" h="457442">
                    <a:moveTo>
                      <a:pt x="266530" y="79478"/>
                    </a:moveTo>
                    <a:lnTo>
                      <a:pt x="286247" y="155678"/>
                    </a:lnTo>
                    <a:cubicBezTo>
                      <a:pt x="286247" y="155678"/>
                      <a:pt x="514847" y="43569"/>
                      <a:pt x="618384" y="28234"/>
                    </a:cubicBezTo>
                    <a:cubicBezTo>
                      <a:pt x="721921" y="12899"/>
                      <a:pt x="837459" y="-12724"/>
                      <a:pt x="846317" y="8326"/>
                    </a:cubicBezTo>
                    <a:cubicBezTo>
                      <a:pt x="855175" y="29377"/>
                      <a:pt x="838316" y="39568"/>
                      <a:pt x="824124" y="42426"/>
                    </a:cubicBezTo>
                    <a:cubicBezTo>
                      <a:pt x="809932" y="45283"/>
                      <a:pt x="757449" y="53189"/>
                      <a:pt x="757449" y="53189"/>
                    </a:cubicBezTo>
                    <a:cubicBezTo>
                      <a:pt x="757449" y="53189"/>
                      <a:pt x="854033" y="53189"/>
                      <a:pt x="862224" y="68048"/>
                    </a:cubicBezTo>
                    <a:cubicBezTo>
                      <a:pt x="869463" y="78050"/>
                      <a:pt x="869463" y="91575"/>
                      <a:pt x="862224" y="101576"/>
                    </a:cubicBezTo>
                    <a:cubicBezTo>
                      <a:pt x="858414" y="105291"/>
                      <a:pt x="877464" y="108530"/>
                      <a:pt x="865367" y="131390"/>
                    </a:cubicBezTo>
                    <a:cubicBezTo>
                      <a:pt x="864128" y="133771"/>
                      <a:pt x="871272" y="153392"/>
                      <a:pt x="846317" y="161298"/>
                    </a:cubicBezTo>
                    <a:cubicBezTo>
                      <a:pt x="830506" y="166346"/>
                      <a:pt x="710015" y="194159"/>
                      <a:pt x="690679" y="195874"/>
                    </a:cubicBezTo>
                    <a:cubicBezTo>
                      <a:pt x="671343" y="197588"/>
                      <a:pt x="597428" y="224449"/>
                      <a:pt x="577521" y="248166"/>
                    </a:cubicBezTo>
                    <a:cubicBezTo>
                      <a:pt x="557615" y="271883"/>
                      <a:pt x="416169" y="375515"/>
                      <a:pt x="380354" y="395994"/>
                    </a:cubicBezTo>
                    <a:cubicBezTo>
                      <a:pt x="344540" y="416473"/>
                      <a:pt x="179091" y="516485"/>
                      <a:pt x="89842" y="408472"/>
                    </a:cubicBezTo>
                    <a:cubicBezTo>
                      <a:pt x="593" y="300458"/>
                      <a:pt x="-1027" y="79955"/>
                      <a:pt x="-1027" y="79955"/>
                    </a:cubicBezTo>
                    <a:close/>
                  </a:path>
                </a:pathLst>
              </a:custGeom>
              <a:solidFill>
                <a:srgbClr val="FCB29A"/>
              </a:solidFill>
              <a:ln w="9525" cap="flat">
                <a:noFill/>
                <a:prstDash val="solid"/>
                <a:miter/>
              </a:ln>
            </p:spPr>
            <p:txBody>
              <a:bodyPr rtlCol="0" anchor="ctr"/>
              <a:lstStyle/>
              <a:p>
                <a:endParaRPr lang="zh-CN" altLang="en-US"/>
              </a:p>
            </p:txBody>
          </p:sp>
          <p:sp>
            <p:nvSpPr>
              <p:cNvPr id="343" name="îš1íḋé"/>
              <p:cNvSpPr/>
              <p:nvPr>
                <p:custDataLst>
                  <p:tags r:id="rId46"/>
                </p:custDataLst>
              </p:nvPr>
            </p:nvSpPr>
            <p:spPr>
              <a:xfrm rot="20274598">
                <a:off x="4420195" y="2101927"/>
                <a:ext cx="367664" cy="462152"/>
              </a:xfrm>
              <a:custGeom>
                <a:avLst/>
                <a:gdLst>
                  <a:gd name="connsiteX0" fmla="*/ 366638 w 367664"/>
                  <a:gd name="connsiteY0" fmla="*/ 231438 h 462152"/>
                  <a:gd name="connsiteX1" fmla="*/ 182805 w 367664"/>
                  <a:gd name="connsiteY1" fmla="*/ 462515 h 462152"/>
                  <a:gd name="connsiteX2" fmla="*/ -1028 w 367664"/>
                  <a:gd name="connsiteY2" fmla="*/ 231438 h 462152"/>
                  <a:gd name="connsiteX3" fmla="*/ 182805 w 367664"/>
                  <a:gd name="connsiteY3" fmla="*/ 362 h 462152"/>
                  <a:gd name="connsiteX4" fmla="*/ 366638 w 367664"/>
                  <a:gd name="connsiteY4" fmla="*/ 231438 h 46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64" h="462152">
                    <a:moveTo>
                      <a:pt x="366638" y="231438"/>
                    </a:moveTo>
                    <a:cubicBezTo>
                      <a:pt x="366638" y="359058"/>
                      <a:pt x="284334" y="462515"/>
                      <a:pt x="182805" y="462515"/>
                    </a:cubicBezTo>
                    <a:cubicBezTo>
                      <a:pt x="81277" y="462515"/>
                      <a:pt x="-1028" y="359058"/>
                      <a:pt x="-1028" y="231438"/>
                    </a:cubicBezTo>
                    <a:cubicBezTo>
                      <a:pt x="-1028" y="103818"/>
                      <a:pt x="81276" y="362"/>
                      <a:pt x="182805" y="362"/>
                    </a:cubicBezTo>
                    <a:cubicBezTo>
                      <a:pt x="284332" y="362"/>
                      <a:pt x="366638" y="103818"/>
                      <a:pt x="366638" y="231438"/>
                    </a:cubicBezTo>
                    <a:close/>
                  </a:path>
                </a:pathLst>
              </a:custGeom>
              <a:solidFill>
                <a:srgbClr val="FCB29A"/>
              </a:solidFill>
              <a:ln w="9525" cap="flat">
                <a:noFill/>
                <a:prstDash val="solid"/>
                <a:miter/>
              </a:ln>
            </p:spPr>
            <p:txBody>
              <a:bodyPr rtlCol="0" anchor="ctr"/>
              <a:lstStyle/>
              <a:p>
                <a:endParaRPr lang="zh-CN" altLang="en-US"/>
              </a:p>
            </p:txBody>
          </p:sp>
          <p:sp>
            <p:nvSpPr>
              <p:cNvPr id="344" name="iṣľîḑê"/>
              <p:cNvSpPr/>
              <p:nvPr>
                <p:custDataLst>
                  <p:tags r:id="rId47"/>
                </p:custDataLst>
              </p:nvPr>
            </p:nvSpPr>
            <p:spPr>
              <a:xfrm>
                <a:off x="3079385" y="2080527"/>
                <a:ext cx="1634463" cy="1625191"/>
              </a:xfrm>
              <a:custGeom>
                <a:avLst/>
                <a:gdLst>
                  <a:gd name="connsiteX0" fmla="*/ 1414292 w 1634463"/>
                  <a:gd name="connsiteY0" fmla="*/ 344738 h 1625191"/>
                  <a:gd name="connsiteX1" fmla="*/ 1633367 w 1634463"/>
                  <a:gd name="connsiteY1" fmla="*/ 84229 h 1625191"/>
                  <a:gd name="connsiteX2" fmla="*/ 1181121 w 1634463"/>
                  <a:gd name="connsiteY2" fmla="*/ 214436 h 1625191"/>
                  <a:gd name="connsiteX3" fmla="*/ 728874 w 1634463"/>
                  <a:gd name="connsiteY3" fmla="*/ 382361 h 1625191"/>
                  <a:gd name="connsiteX4" fmla="*/ 311489 w 1634463"/>
                  <a:gd name="connsiteY4" fmla="*/ 710307 h 1625191"/>
                  <a:gd name="connsiteX5" fmla="*/ 127561 w 1634463"/>
                  <a:gd name="connsiteY5" fmla="*/ 1049302 h 1625191"/>
                  <a:gd name="connsiteX6" fmla="*/ 684773 w 1634463"/>
                  <a:gd name="connsiteY6" fmla="*/ 1598418 h 1625191"/>
                  <a:gd name="connsiteX7" fmla="*/ 1414292 w 1634463"/>
                  <a:gd name="connsiteY7" fmla="*/ 344738 h 16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463" h="1625191">
                    <a:moveTo>
                      <a:pt x="1414292" y="344738"/>
                    </a:moveTo>
                    <a:cubicBezTo>
                      <a:pt x="1414292" y="344738"/>
                      <a:pt x="1637940" y="213388"/>
                      <a:pt x="1633367" y="84229"/>
                    </a:cubicBezTo>
                    <a:cubicBezTo>
                      <a:pt x="1558787" y="34509"/>
                      <a:pt x="1340189" y="-132274"/>
                      <a:pt x="1181121" y="214436"/>
                    </a:cubicBezTo>
                    <a:cubicBezTo>
                      <a:pt x="1106636" y="322735"/>
                      <a:pt x="1101587" y="412175"/>
                      <a:pt x="728874" y="382361"/>
                    </a:cubicBezTo>
                    <a:cubicBezTo>
                      <a:pt x="589714" y="372265"/>
                      <a:pt x="395976" y="402269"/>
                      <a:pt x="311489" y="710307"/>
                    </a:cubicBezTo>
                    <a:cubicBezTo>
                      <a:pt x="246814" y="859469"/>
                      <a:pt x="281390" y="963196"/>
                      <a:pt x="127561" y="1049302"/>
                    </a:cubicBezTo>
                    <a:cubicBezTo>
                      <a:pt x="-21506" y="1132741"/>
                      <a:pt x="-219054" y="1762439"/>
                      <a:pt x="684773" y="1598418"/>
                    </a:cubicBezTo>
                    <a:cubicBezTo>
                      <a:pt x="967665" y="1518980"/>
                      <a:pt x="1205601" y="1474974"/>
                      <a:pt x="1414292" y="344738"/>
                    </a:cubicBezTo>
                    <a:close/>
                  </a:path>
                </a:pathLst>
              </a:custGeom>
              <a:solidFill>
                <a:srgbClr val="010005"/>
              </a:solidFill>
              <a:ln w="9525" cap="flat">
                <a:noFill/>
                <a:prstDash val="solid"/>
                <a:miter/>
              </a:ln>
            </p:spPr>
            <p:txBody>
              <a:bodyPr rtlCol="0" anchor="ctr"/>
              <a:lstStyle/>
              <a:p>
                <a:endParaRPr lang="zh-CN" altLang="en-US"/>
              </a:p>
            </p:txBody>
          </p:sp>
          <p:sp>
            <p:nvSpPr>
              <p:cNvPr id="345" name="îslîďê"/>
              <p:cNvSpPr/>
              <p:nvPr>
                <p:custDataLst>
                  <p:tags r:id="rId48"/>
                </p:custDataLst>
              </p:nvPr>
            </p:nvSpPr>
            <p:spPr>
              <a:xfrm rot="18722398">
                <a:off x="4448036" y="2378806"/>
                <a:ext cx="73342" cy="123063"/>
              </a:xfrm>
              <a:custGeom>
                <a:avLst/>
                <a:gdLst>
                  <a:gd name="connsiteX0" fmla="*/ 72315 w 73342"/>
                  <a:gd name="connsiteY0" fmla="*/ 61894 h 123063"/>
                  <a:gd name="connsiteX1" fmla="*/ 35644 w 73342"/>
                  <a:gd name="connsiteY1" fmla="*/ 123425 h 123063"/>
                  <a:gd name="connsiteX2" fmla="*/ -1027 w 73342"/>
                  <a:gd name="connsiteY2" fmla="*/ 61894 h 123063"/>
                  <a:gd name="connsiteX3" fmla="*/ 35644 w 73342"/>
                  <a:gd name="connsiteY3" fmla="*/ 362 h 123063"/>
                  <a:gd name="connsiteX4" fmla="*/ 72315 w 73342"/>
                  <a:gd name="connsiteY4" fmla="*/ 61894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 h="123063">
                    <a:moveTo>
                      <a:pt x="72315" y="61894"/>
                    </a:moveTo>
                    <a:cubicBezTo>
                      <a:pt x="72315" y="95876"/>
                      <a:pt x="55896" y="123425"/>
                      <a:pt x="35644" y="123425"/>
                    </a:cubicBezTo>
                    <a:cubicBezTo>
                      <a:pt x="15391" y="123425"/>
                      <a:pt x="-1027" y="95876"/>
                      <a:pt x="-1027" y="61894"/>
                    </a:cubicBezTo>
                    <a:cubicBezTo>
                      <a:pt x="-1027" y="27911"/>
                      <a:pt x="15392" y="362"/>
                      <a:pt x="35644" y="362"/>
                    </a:cubicBezTo>
                    <a:cubicBezTo>
                      <a:pt x="55897" y="362"/>
                      <a:pt x="72315" y="27911"/>
                      <a:pt x="72315" y="61894"/>
                    </a:cubicBezTo>
                    <a:close/>
                  </a:path>
                </a:pathLst>
              </a:custGeom>
              <a:solidFill>
                <a:srgbClr val="E2ABA1"/>
              </a:solidFill>
              <a:ln w="9525" cap="flat">
                <a:noFill/>
                <a:prstDash val="solid"/>
                <a:miter/>
              </a:ln>
            </p:spPr>
            <p:txBody>
              <a:bodyPr rtlCol="0" anchor="ctr"/>
              <a:lstStyle/>
              <a:p>
                <a:endParaRPr lang="zh-CN" altLang="en-US"/>
              </a:p>
            </p:txBody>
          </p:sp>
          <p:sp>
            <p:nvSpPr>
              <p:cNvPr id="346" name="iṥḻiḍê"/>
              <p:cNvSpPr/>
              <p:nvPr>
                <p:custDataLst>
                  <p:tags r:id="rId49"/>
                </p:custDataLst>
              </p:nvPr>
            </p:nvSpPr>
            <p:spPr>
              <a:xfrm>
                <a:off x="3574843" y="3253736"/>
                <a:ext cx="1164654" cy="723142"/>
              </a:xfrm>
              <a:custGeom>
                <a:avLst/>
                <a:gdLst>
                  <a:gd name="connsiteX0" fmla="*/ 396007 w 1164654"/>
                  <a:gd name="connsiteY0" fmla="*/ 27159 h 723142"/>
                  <a:gd name="connsiteX1" fmla="*/ 11960 w 1164654"/>
                  <a:gd name="connsiteY1" fmla="*/ 529603 h 723142"/>
                  <a:gd name="connsiteX2" fmla="*/ 1163628 w 1164654"/>
                  <a:gd name="connsiteY2" fmla="*/ 652571 h 723142"/>
                  <a:gd name="connsiteX3" fmla="*/ 1074188 w 1164654"/>
                  <a:gd name="connsiteY3" fmla="*/ 27159 h 723142"/>
                  <a:gd name="connsiteX4" fmla="*/ 396007 w 1164654"/>
                  <a:gd name="connsiteY4" fmla="*/ 27159 h 72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54" h="723142">
                    <a:moveTo>
                      <a:pt x="396007" y="27159"/>
                    </a:moveTo>
                    <a:cubicBezTo>
                      <a:pt x="396007" y="27159"/>
                      <a:pt x="153597" y="380537"/>
                      <a:pt x="11960" y="529603"/>
                    </a:cubicBezTo>
                    <a:cubicBezTo>
                      <a:pt x="-129677" y="678669"/>
                      <a:pt x="928837" y="809162"/>
                      <a:pt x="1163628" y="652571"/>
                    </a:cubicBezTo>
                    <a:cubicBezTo>
                      <a:pt x="1111431" y="492360"/>
                      <a:pt x="1111431" y="87452"/>
                      <a:pt x="1074188" y="27159"/>
                    </a:cubicBezTo>
                    <a:cubicBezTo>
                      <a:pt x="1036945" y="-33134"/>
                      <a:pt x="396007" y="27159"/>
                      <a:pt x="396007" y="27159"/>
                    </a:cubicBezTo>
                    <a:close/>
                  </a:path>
                </a:pathLst>
              </a:custGeom>
              <a:solidFill>
                <a:schemeClr val="accent1"/>
              </a:solidFill>
              <a:ln w="9525" cap="flat">
                <a:noFill/>
                <a:prstDash val="solid"/>
                <a:miter/>
              </a:ln>
            </p:spPr>
            <p:txBody>
              <a:bodyPr rtlCol="0" anchor="ctr"/>
              <a:lstStyle/>
              <a:p>
                <a:endParaRPr lang="zh-CN" altLang="en-US"/>
              </a:p>
            </p:txBody>
          </p:sp>
          <p:sp>
            <p:nvSpPr>
              <p:cNvPr id="347" name="iṡḻîḓê"/>
              <p:cNvSpPr/>
              <p:nvPr>
                <p:custDataLst>
                  <p:tags r:id="rId50"/>
                </p:custDataLst>
              </p:nvPr>
            </p:nvSpPr>
            <p:spPr>
              <a:xfrm>
                <a:off x="3765203" y="2580164"/>
                <a:ext cx="1334481" cy="843386"/>
              </a:xfrm>
              <a:custGeom>
                <a:avLst/>
                <a:gdLst>
                  <a:gd name="connsiteX0" fmla="*/ -949 w 1334481"/>
                  <a:gd name="connsiteY0" fmla="*/ 245341 h 843386"/>
                  <a:gd name="connsiteX1" fmla="*/ 325187 w 1334481"/>
                  <a:gd name="connsiteY1" fmla="*/ 59223 h 843386"/>
                  <a:gd name="connsiteX2" fmla="*/ 650085 w 1334481"/>
                  <a:gd name="connsiteY2" fmla="*/ 20075 h 843386"/>
                  <a:gd name="connsiteX3" fmla="*/ 808771 w 1334481"/>
                  <a:gd name="connsiteY3" fmla="*/ 110181 h 843386"/>
                  <a:gd name="connsiteX4" fmla="*/ 882686 w 1334481"/>
                  <a:gd name="connsiteY4" fmla="*/ 34744 h 843386"/>
                  <a:gd name="connsiteX5" fmla="*/ 1081854 w 1334481"/>
                  <a:gd name="connsiteY5" fmla="*/ 140947 h 843386"/>
                  <a:gd name="connsiteX6" fmla="*/ 1333408 w 1334481"/>
                  <a:gd name="connsiteY6" fmla="*/ 446605 h 843386"/>
                  <a:gd name="connsiteX7" fmla="*/ 1027179 w 1334481"/>
                  <a:gd name="connsiteY7" fmla="*/ 588336 h 843386"/>
                  <a:gd name="connsiteX8" fmla="*/ 928977 w 1334481"/>
                  <a:gd name="connsiteY8" fmla="*/ 331162 h 843386"/>
                  <a:gd name="connsiteX9" fmla="*/ 914117 w 1334481"/>
                  <a:gd name="connsiteY9" fmla="*/ 793314 h 843386"/>
                  <a:gd name="connsiteX10" fmla="*/ 123542 w 1334481"/>
                  <a:gd name="connsiteY10" fmla="*/ 767216 h 843386"/>
                  <a:gd name="connsiteX11" fmla="*/ 391957 w 1334481"/>
                  <a:gd name="connsiteY11" fmla="*/ 287442 h 843386"/>
                  <a:gd name="connsiteX12" fmla="*/ 175740 w 1334481"/>
                  <a:gd name="connsiteY12" fmla="*/ 469560 h 843386"/>
                  <a:gd name="connsiteX13" fmla="*/ -949 w 1334481"/>
                  <a:gd name="connsiteY13" fmla="*/ 245341 h 84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4481" h="843386">
                    <a:moveTo>
                      <a:pt x="-949" y="245341"/>
                    </a:moveTo>
                    <a:cubicBezTo>
                      <a:pt x="956" y="202288"/>
                      <a:pt x="214030" y="105229"/>
                      <a:pt x="325187" y="59223"/>
                    </a:cubicBezTo>
                    <a:cubicBezTo>
                      <a:pt x="433296" y="14550"/>
                      <a:pt x="579315" y="-24597"/>
                      <a:pt x="650085" y="20075"/>
                    </a:cubicBezTo>
                    <a:cubicBezTo>
                      <a:pt x="694185" y="57699"/>
                      <a:pt x="683327" y="106467"/>
                      <a:pt x="808771" y="110181"/>
                    </a:cubicBezTo>
                    <a:cubicBezTo>
                      <a:pt x="852586" y="111420"/>
                      <a:pt x="882686" y="34744"/>
                      <a:pt x="882686" y="34744"/>
                    </a:cubicBezTo>
                    <a:cubicBezTo>
                      <a:pt x="882686" y="34744"/>
                      <a:pt x="1010987" y="59223"/>
                      <a:pt x="1081854" y="140947"/>
                    </a:cubicBezTo>
                    <a:cubicBezTo>
                      <a:pt x="1135098" y="202479"/>
                      <a:pt x="1329504" y="409266"/>
                      <a:pt x="1333408" y="446605"/>
                    </a:cubicBezTo>
                    <a:cubicBezTo>
                      <a:pt x="1337314" y="483942"/>
                      <a:pt x="1094235" y="592051"/>
                      <a:pt x="1027179" y="588336"/>
                    </a:cubicBezTo>
                    <a:cubicBezTo>
                      <a:pt x="960124" y="584622"/>
                      <a:pt x="928977" y="331162"/>
                      <a:pt x="928977" y="331162"/>
                    </a:cubicBezTo>
                    <a:cubicBezTo>
                      <a:pt x="928977" y="331162"/>
                      <a:pt x="925262" y="677776"/>
                      <a:pt x="914117" y="793314"/>
                    </a:cubicBezTo>
                    <a:cubicBezTo>
                      <a:pt x="902974" y="908853"/>
                      <a:pt x="161642" y="793314"/>
                      <a:pt x="123542" y="767216"/>
                    </a:cubicBezTo>
                    <a:cubicBezTo>
                      <a:pt x="85442" y="741118"/>
                      <a:pt x="391957" y="287442"/>
                      <a:pt x="391957" y="287442"/>
                    </a:cubicBezTo>
                    <a:cubicBezTo>
                      <a:pt x="391957" y="287442"/>
                      <a:pt x="190694" y="470036"/>
                      <a:pt x="175740" y="469560"/>
                    </a:cubicBezTo>
                    <a:cubicBezTo>
                      <a:pt x="160785" y="469083"/>
                      <a:pt x="-5139" y="330304"/>
                      <a:pt x="-949" y="245341"/>
                    </a:cubicBezTo>
                    <a:close/>
                  </a:path>
                </a:pathLst>
              </a:custGeom>
              <a:solidFill>
                <a:srgbClr val="F2CE42"/>
              </a:solidFill>
              <a:ln w="9525" cap="flat">
                <a:noFill/>
                <a:prstDash val="solid"/>
                <a:miter/>
              </a:ln>
            </p:spPr>
            <p:txBody>
              <a:bodyPr rtlCol="0" anchor="ctr"/>
              <a:lstStyle/>
              <a:p>
                <a:endParaRPr lang="zh-CN" altLang="en-US"/>
              </a:p>
            </p:txBody>
          </p:sp>
          <p:sp>
            <p:nvSpPr>
              <p:cNvPr id="348" name="íšḷïḓê"/>
              <p:cNvSpPr/>
              <p:nvPr>
                <p:custDataLst>
                  <p:tags r:id="rId51"/>
                </p:custDataLst>
              </p:nvPr>
            </p:nvSpPr>
            <p:spPr>
              <a:xfrm>
                <a:off x="4256915" y="2410944"/>
                <a:ext cx="456993" cy="456170"/>
              </a:xfrm>
              <a:custGeom>
                <a:avLst/>
                <a:gdLst>
                  <a:gd name="connsiteX0" fmla="*/ 210856 w 456993"/>
                  <a:gd name="connsiteY0" fmla="*/ 38609 h 456170"/>
                  <a:gd name="connsiteX1" fmla="*/ 45788 w 456993"/>
                  <a:gd name="connsiteY1" fmla="*/ 296546 h 456170"/>
                  <a:gd name="connsiteX2" fmla="*/ 283055 w 456993"/>
                  <a:gd name="connsiteY2" fmla="*/ 410084 h 456170"/>
                  <a:gd name="connsiteX3" fmla="*/ 455077 w 456993"/>
                  <a:gd name="connsiteY3" fmla="*/ 83282 h 456170"/>
                  <a:gd name="connsiteX4" fmla="*/ 210856 w 456993"/>
                  <a:gd name="connsiteY4" fmla="*/ 38609 h 45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993" h="456170">
                    <a:moveTo>
                      <a:pt x="210856" y="38609"/>
                    </a:moveTo>
                    <a:cubicBezTo>
                      <a:pt x="198568" y="145442"/>
                      <a:pt x="137609" y="240635"/>
                      <a:pt x="45788" y="296546"/>
                    </a:cubicBezTo>
                    <a:cubicBezTo>
                      <a:pt x="-108993" y="389415"/>
                      <a:pt x="159230" y="530481"/>
                      <a:pt x="283055" y="410084"/>
                    </a:cubicBezTo>
                    <a:cubicBezTo>
                      <a:pt x="327823" y="317216"/>
                      <a:pt x="437836" y="128049"/>
                      <a:pt x="455077" y="83282"/>
                    </a:cubicBezTo>
                    <a:cubicBezTo>
                      <a:pt x="472318" y="38514"/>
                      <a:pt x="233430" y="-50735"/>
                      <a:pt x="210856" y="38609"/>
                    </a:cubicBezTo>
                    <a:close/>
                  </a:path>
                </a:pathLst>
              </a:custGeom>
              <a:solidFill>
                <a:srgbClr val="FCB29A"/>
              </a:solidFill>
              <a:ln w="9525" cap="flat">
                <a:noFill/>
                <a:prstDash val="solid"/>
                <a:miter/>
              </a:ln>
            </p:spPr>
            <p:txBody>
              <a:bodyPr rtlCol="0" anchor="ctr"/>
              <a:lstStyle/>
              <a:p>
                <a:endParaRPr lang="zh-CN" altLang="en-US"/>
              </a:p>
            </p:txBody>
          </p:sp>
          <p:sp>
            <p:nvSpPr>
              <p:cNvPr id="349" name="íšḷide"/>
              <p:cNvSpPr/>
              <p:nvPr>
                <p:custDataLst>
                  <p:tags r:id="rId52"/>
                </p:custDataLst>
              </p:nvPr>
            </p:nvSpPr>
            <p:spPr>
              <a:xfrm rot="2062201">
                <a:off x="4051358" y="3030383"/>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0" name="iS1îḋé"/>
              <p:cNvSpPr/>
              <p:nvPr>
                <p:custDataLst>
                  <p:tags r:id="rId53"/>
                </p:custDataLst>
              </p:nvPr>
            </p:nvSpPr>
            <p:spPr>
              <a:xfrm rot="2062201">
                <a:off x="4053163" y="3036709"/>
                <a:ext cx="424814" cy="521017"/>
              </a:xfrm>
              <a:custGeom>
                <a:avLst/>
                <a:gdLst>
                  <a:gd name="connsiteX0" fmla="*/ 369781 w 424814"/>
                  <a:gd name="connsiteY0" fmla="*/ 362 h 521017"/>
                  <a:gd name="connsiteX1" fmla="*/ 423789 w 424814"/>
                  <a:gd name="connsiteY1" fmla="*/ 362 h 521017"/>
                  <a:gd name="connsiteX2" fmla="*/ 423789 w 424814"/>
                  <a:gd name="connsiteY2" fmla="*/ 521379 h 521017"/>
                  <a:gd name="connsiteX3" fmla="*/ 369781 w 424814"/>
                  <a:gd name="connsiteY3" fmla="*/ 521379 h 521017"/>
                  <a:gd name="connsiteX4" fmla="*/ 52980 w 424814"/>
                  <a:gd name="connsiteY4" fmla="*/ 521379 h 521017"/>
                  <a:gd name="connsiteX5" fmla="*/ -1027 w 424814"/>
                  <a:gd name="connsiteY5" fmla="*/ 521379 h 521017"/>
                  <a:gd name="connsiteX6" fmla="*/ -1027 w 424814"/>
                  <a:gd name="connsiteY6" fmla="*/ 362 h 521017"/>
                  <a:gd name="connsiteX7" fmla="*/ 52980 w 424814"/>
                  <a:gd name="connsiteY7" fmla="*/ 362 h 5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814" h="521017">
                    <a:moveTo>
                      <a:pt x="369781" y="362"/>
                    </a:moveTo>
                    <a:cubicBezTo>
                      <a:pt x="399609" y="362"/>
                      <a:pt x="423789" y="362"/>
                      <a:pt x="423789" y="362"/>
                    </a:cubicBezTo>
                    <a:lnTo>
                      <a:pt x="423789" y="521379"/>
                    </a:lnTo>
                    <a:cubicBezTo>
                      <a:pt x="423789" y="521379"/>
                      <a:pt x="399609" y="521379"/>
                      <a:pt x="369781" y="521379"/>
                    </a:cubicBezTo>
                    <a:lnTo>
                      <a:pt x="52980" y="521379"/>
                    </a:lnTo>
                    <a:cubicBezTo>
                      <a:pt x="23153" y="521379"/>
                      <a:pt x="-1027" y="521379"/>
                      <a:pt x="-1027" y="521379"/>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1" name="ïSlíďê"/>
              <p:cNvSpPr/>
              <p:nvPr>
                <p:custDataLst>
                  <p:tags r:id="rId54"/>
                </p:custDataLst>
              </p:nvPr>
            </p:nvSpPr>
            <p:spPr>
              <a:xfrm rot="2062201">
                <a:off x="4018939" y="3008127"/>
                <a:ext cx="443579" cy="544163"/>
              </a:xfrm>
              <a:custGeom>
                <a:avLst/>
                <a:gdLst>
                  <a:gd name="connsiteX0" fmla="*/ 388546 w 443579"/>
                  <a:gd name="connsiteY0" fmla="*/ 362 h 544163"/>
                  <a:gd name="connsiteX1" fmla="*/ 442553 w 443579"/>
                  <a:gd name="connsiteY1" fmla="*/ 362 h 544163"/>
                  <a:gd name="connsiteX2" fmla="*/ 442553 w 443579"/>
                  <a:gd name="connsiteY2" fmla="*/ 544525 h 544163"/>
                  <a:gd name="connsiteX3" fmla="*/ 388546 w 443579"/>
                  <a:gd name="connsiteY3" fmla="*/ 544525 h 544163"/>
                  <a:gd name="connsiteX4" fmla="*/ 52980 w 443579"/>
                  <a:gd name="connsiteY4" fmla="*/ 544525 h 544163"/>
                  <a:gd name="connsiteX5" fmla="*/ -1027 w 443579"/>
                  <a:gd name="connsiteY5" fmla="*/ 544525 h 544163"/>
                  <a:gd name="connsiteX6" fmla="*/ -1027 w 443579"/>
                  <a:gd name="connsiteY6" fmla="*/ 362 h 544163"/>
                  <a:gd name="connsiteX7" fmla="*/ 52980 w 443579"/>
                  <a:gd name="connsiteY7" fmla="*/ 362 h 5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79" h="544163">
                    <a:moveTo>
                      <a:pt x="388546" y="362"/>
                    </a:moveTo>
                    <a:cubicBezTo>
                      <a:pt x="418373" y="362"/>
                      <a:pt x="442553" y="362"/>
                      <a:pt x="442553" y="362"/>
                    </a:cubicBezTo>
                    <a:lnTo>
                      <a:pt x="442553" y="544525"/>
                    </a:lnTo>
                    <a:cubicBezTo>
                      <a:pt x="442553" y="544525"/>
                      <a:pt x="418373" y="544525"/>
                      <a:pt x="388546" y="544525"/>
                    </a:cubicBezTo>
                    <a:lnTo>
                      <a:pt x="52980" y="544525"/>
                    </a:lnTo>
                    <a:cubicBezTo>
                      <a:pt x="23153" y="544525"/>
                      <a:pt x="-1027" y="544525"/>
                      <a:pt x="-1027" y="544525"/>
                    </a:cubicBezTo>
                    <a:lnTo>
                      <a:pt x="-1027" y="362"/>
                    </a:lnTo>
                    <a:cubicBezTo>
                      <a:pt x="-1027" y="362"/>
                      <a:pt x="23153" y="362"/>
                      <a:pt x="52980" y="362"/>
                    </a:cubicBezTo>
                    <a:close/>
                  </a:path>
                </a:pathLst>
              </a:custGeom>
              <a:solidFill>
                <a:srgbClr val="F05224"/>
              </a:solidFill>
              <a:ln w="9525" cap="flat">
                <a:noFill/>
                <a:prstDash val="solid"/>
                <a:miter/>
              </a:ln>
            </p:spPr>
            <p:txBody>
              <a:bodyPr rtlCol="0" anchor="ctr"/>
              <a:lstStyle/>
              <a:p>
                <a:endParaRPr lang="zh-CN" altLang="en-US"/>
              </a:p>
            </p:txBody>
          </p:sp>
          <p:sp>
            <p:nvSpPr>
              <p:cNvPr id="352" name="îṡľídê"/>
              <p:cNvSpPr/>
              <p:nvPr>
                <p:custDataLst>
                  <p:tags r:id="rId55"/>
                </p:custDataLst>
              </p:nvPr>
            </p:nvSpPr>
            <p:spPr>
              <a:xfrm>
                <a:off x="3948542" y="2961160"/>
                <a:ext cx="307181" cy="449199"/>
              </a:xfrm>
              <a:custGeom>
                <a:avLst/>
                <a:gdLst>
                  <a:gd name="connsiteX0" fmla="*/ 307181 w 307181"/>
                  <a:gd name="connsiteY0" fmla="*/ 0 h 449199"/>
                  <a:gd name="connsiteX1" fmla="*/ 0 w 307181"/>
                  <a:gd name="connsiteY1" fmla="*/ 449199 h 449199"/>
                </a:gdLst>
                <a:ahLst/>
                <a:cxnLst>
                  <a:cxn ang="0">
                    <a:pos x="connsiteX0" y="connsiteY0"/>
                  </a:cxn>
                  <a:cxn ang="0">
                    <a:pos x="connsiteX1" y="connsiteY1"/>
                  </a:cxn>
                </a:cxnLst>
                <a:rect l="l" t="t" r="r" b="b"/>
                <a:pathLst>
                  <a:path w="307181" h="449199">
                    <a:moveTo>
                      <a:pt x="307181" y="0"/>
                    </a:moveTo>
                    <a:lnTo>
                      <a:pt x="0" y="449199"/>
                    </a:lnTo>
                  </a:path>
                </a:pathLst>
              </a:custGeom>
              <a:ln w="4763" cap="flat">
                <a:solidFill>
                  <a:srgbClr val="FFFFFF">
                    <a:alpha val="58000"/>
                  </a:srgbClr>
                </a:solidFill>
                <a:prstDash val="solid"/>
                <a:miter/>
              </a:ln>
            </p:spPr>
            <p:txBody>
              <a:bodyPr rtlCol="0" anchor="ctr"/>
              <a:lstStyle/>
              <a:p>
                <a:endParaRPr lang="zh-CN" altLang="en-US"/>
              </a:p>
            </p:txBody>
          </p:sp>
          <p:sp>
            <p:nvSpPr>
              <p:cNvPr id="353" name="îṡḻíḋé"/>
              <p:cNvSpPr/>
              <p:nvPr>
                <p:custDataLst>
                  <p:tags r:id="rId56"/>
                </p:custDataLst>
              </p:nvPr>
            </p:nvSpPr>
            <p:spPr>
              <a:xfrm rot="2062201">
                <a:off x="3961090" y="2983412"/>
                <a:ext cx="416813" cy="511301"/>
              </a:xfrm>
              <a:custGeom>
                <a:avLst/>
                <a:gdLst>
                  <a:gd name="connsiteX0" fmla="*/ 361780 w 416813"/>
                  <a:gd name="connsiteY0" fmla="*/ 362 h 511301"/>
                  <a:gd name="connsiteX1" fmla="*/ 415788 w 416813"/>
                  <a:gd name="connsiteY1" fmla="*/ 362 h 511301"/>
                  <a:gd name="connsiteX2" fmla="*/ 415788 w 416813"/>
                  <a:gd name="connsiteY2" fmla="*/ 511664 h 511301"/>
                  <a:gd name="connsiteX3" fmla="*/ 361780 w 416813"/>
                  <a:gd name="connsiteY3" fmla="*/ 511664 h 511301"/>
                  <a:gd name="connsiteX4" fmla="*/ 52980 w 416813"/>
                  <a:gd name="connsiteY4" fmla="*/ 511664 h 511301"/>
                  <a:gd name="connsiteX5" fmla="*/ -1028 w 416813"/>
                  <a:gd name="connsiteY5" fmla="*/ 511664 h 511301"/>
                  <a:gd name="connsiteX6" fmla="*/ -1028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0" y="362"/>
                    </a:moveTo>
                    <a:cubicBezTo>
                      <a:pt x="391608" y="362"/>
                      <a:pt x="415788" y="362"/>
                      <a:pt x="415788" y="362"/>
                    </a:cubicBezTo>
                    <a:lnTo>
                      <a:pt x="415788" y="511664"/>
                    </a:lnTo>
                    <a:cubicBezTo>
                      <a:pt x="415788" y="511664"/>
                      <a:pt x="391608" y="511664"/>
                      <a:pt x="361780" y="511664"/>
                    </a:cubicBezTo>
                    <a:lnTo>
                      <a:pt x="52980" y="511664"/>
                    </a:lnTo>
                    <a:cubicBezTo>
                      <a:pt x="23152" y="511664"/>
                      <a:pt x="-1028" y="511664"/>
                      <a:pt x="-1028" y="511664"/>
                    </a:cubicBezTo>
                    <a:lnTo>
                      <a:pt x="-1028" y="362"/>
                    </a:lnTo>
                    <a:cubicBezTo>
                      <a:pt x="-1028" y="362"/>
                      <a:pt x="23152"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4" name="iṧľíde"/>
              <p:cNvSpPr/>
              <p:nvPr>
                <p:custDataLst>
                  <p:tags r:id="rId57"/>
                </p:custDataLst>
              </p:nvPr>
            </p:nvSpPr>
            <p:spPr>
              <a:xfrm rot="2062201">
                <a:off x="3962665" y="2989361"/>
                <a:ext cx="399192" cy="489584"/>
              </a:xfrm>
              <a:custGeom>
                <a:avLst/>
                <a:gdLst>
                  <a:gd name="connsiteX0" fmla="*/ 344159 w 399192"/>
                  <a:gd name="connsiteY0" fmla="*/ 362 h 489584"/>
                  <a:gd name="connsiteX1" fmla="*/ 398166 w 399192"/>
                  <a:gd name="connsiteY1" fmla="*/ 362 h 489584"/>
                  <a:gd name="connsiteX2" fmla="*/ 398166 w 399192"/>
                  <a:gd name="connsiteY2" fmla="*/ 489947 h 489584"/>
                  <a:gd name="connsiteX3" fmla="*/ 344159 w 399192"/>
                  <a:gd name="connsiteY3" fmla="*/ 489947 h 489584"/>
                  <a:gd name="connsiteX4" fmla="*/ 52980 w 399192"/>
                  <a:gd name="connsiteY4" fmla="*/ 489947 h 489584"/>
                  <a:gd name="connsiteX5" fmla="*/ -1027 w 399192"/>
                  <a:gd name="connsiteY5" fmla="*/ 489947 h 489584"/>
                  <a:gd name="connsiteX6" fmla="*/ -1027 w 399192"/>
                  <a:gd name="connsiteY6" fmla="*/ 362 h 489584"/>
                  <a:gd name="connsiteX7" fmla="*/ 52980 w 399192"/>
                  <a:gd name="connsiteY7" fmla="*/ 362 h 48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92" h="489584">
                    <a:moveTo>
                      <a:pt x="344159" y="362"/>
                    </a:moveTo>
                    <a:cubicBezTo>
                      <a:pt x="373986" y="362"/>
                      <a:pt x="398166" y="362"/>
                      <a:pt x="398166" y="362"/>
                    </a:cubicBezTo>
                    <a:lnTo>
                      <a:pt x="398166" y="489947"/>
                    </a:lnTo>
                    <a:cubicBezTo>
                      <a:pt x="398166" y="489947"/>
                      <a:pt x="373986" y="489947"/>
                      <a:pt x="344159" y="489947"/>
                    </a:cubicBezTo>
                    <a:lnTo>
                      <a:pt x="52980" y="489947"/>
                    </a:lnTo>
                    <a:cubicBezTo>
                      <a:pt x="23153" y="489947"/>
                      <a:pt x="-1027" y="489947"/>
                      <a:pt x="-1027" y="489947"/>
                    </a:cubicBezTo>
                    <a:lnTo>
                      <a:pt x="-1027" y="362"/>
                    </a:lnTo>
                    <a:cubicBezTo>
                      <a:pt x="-1027" y="362"/>
                      <a:pt x="23153" y="362"/>
                      <a:pt x="52980" y="362"/>
                    </a:cubicBezTo>
                    <a:close/>
                  </a:path>
                </a:pathLst>
              </a:custGeom>
              <a:solidFill>
                <a:srgbClr val="FFFFFF"/>
              </a:solidFill>
              <a:ln w="9525" cap="flat">
                <a:noFill/>
                <a:prstDash val="solid"/>
                <a:miter/>
              </a:ln>
            </p:spPr>
            <p:txBody>
              <a:bodyPr rtlCol="0" anchor="ctr"/>
              <a:lstStyle/>
              <a:p>
                <a:endParaRPr lang="zh-CN" altLang="en-US"/>
              </a:p>
            </p:txBody>
          </p:sp>
          <p:sp>
            <p:nvSpPr>
              <p:cNvPr id="355" name="işľïḋè"/>
              <p:cNvSpPr/>
              <p:nvPr>
                <p:custDataLst>
                  <p:tags r:id="rId58"/>
                </p:custDataLst>
              </p:nvPr>
            </p:nvSpPr>
            <p:spPr>
              <a:xfrm rot="2062201">
                <a:off x="3930484" y="2962459"/>
                <a:ext cx="416813" cy="511301"/>
              </a:xfrm>
              <a:custGeom>
                <a:avLst/>
                <a:gdLst>
                  <a:gd name="connsiteX0" fmla="*/ 361781 w 416813"/>
                  <a:gd name="connsiteY0" fmla="*/ 362 h 511301"/>
                  <a:gd name="connsiteX1" fmla="*/ 415788 w 416813"/>
                  <a:gd name="connsiteY1" fmla="*/ 362 h 511301"/>
                  <a:gd name="connsiteX2" fmla="*/ 415788 w 416813"/>
                  <a:gd name="connsiteY2" fmla="*/ 511664 h 511301"/>
                  <a:gd name="connsiteX3" fmla="*/ 361781 w 416813"/>
                  <a:gd name="connsiteY3" fmla="*/ 511664 h 511301"/>
                  <a:gd name="connsiteX4" fmla="*/ 52980 w 416813"/>
                  <a:gd name="connsiteY4" fmla="*/ 511664 h 511301"/>
                  <a:gd name="connsiteX5" fmla="*/ -1027 w 416813"/>
                  <a:gd name="connsiteY5" fmla="*/ 511664 h 511301"/>
                  <a:gd name="connsiteX6" fmla="*/ -1027 w 416813"/>
                  <a:gd name="connsiteY6" fmla="*/ 362 h 511301"/>
                  <a:gd name="connsiteX7" fmla="*/ 52980 w 416813"/>
                  <a:gd name="connsiteY7" fmla="*/ 362 h 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813" h="511301">
                    <a:moveTo>
                      <a:pt x="361781" y="362"/>
                    </a:moveTo>
                    <a:cubicBezTo>
                      <a:pt x="391608" y="362"/>
                      <a:pt x="415788" y="362"/>
                      <a:pt x="415788" y="362"/>
                    </a:cubicBezTo>
                    <a:lnTo>
                      <a:pt x="415788" y="511664"/>
                    </a:lnTo>
                    <a:cubicBezTo>
                      <a:pt x="415788" y="511664"/>
                      <a:pt x="391608" y="511664"/>
                      <a:pt x="361781" y="511664"/>
                    </a:cubicBezTo>
                    <a:lnTo>
                      <a:pt x="52980" y="511664"/>
                    </a:lnTo>
                    <a:cubicBezTo>
                      <a:pt x="23153" y="511664"/>
                      <a:pt x="-1027" y="511664"/>
                      <a:pt x="-1027" y="511664"/>
                    </a:cubicBezTo>
                    <a:lnTo>
                      <a:pt x="-1027" y="362"/>
                    </a:lnTo>
                    <a:cubicBezTo>
                      <a:pt x="-1027" y="362"/>
                      <a:pt x="23153" y="362"/>
                      <a:pt x="52980" y="362"/>
                    </a:cubicBezTo>
                    <a:close/>
                  </a:path>
                </a:pathLst>
              </a:custGeom>
              <a:solidFill>
                <a:srgbClr val="0798DB"/>
              </a:solidFill>
              <a:ln w="9525" cap="flat">
                <a:noFill/>
                <a:prstDash val="solid"/>
                <a:miter/>
              </a:ln>
            </p:spPr>
            <p:txBody>
              <a:bodyPr rtlCol="0" anchor="ctr"/>
              <a:lstStyle/>
              <a:p>
                <a:endParaRPr lang="zh-CN" altLang="en-US"/>
              </a:p>
            </p:txBody>
          </p:sp>
          <p:sp>
            <p:nvSpPr>
              <p:cNvPr id="356" name="ïṥ1íďé"/>
              <p:cNvSpPr/>
              <p:nvPr>
                <p:custDataLst>
                  <p:tags r:id="rId59"/>
                </p:custDataLst>
              </p:nvPr>
            </p:nvSpPr>
            <p:spPr>
              <a:xfrm>
                <a:off x="3864436" y="2918393"/>
                <a:ext cx="288702" cy="422052"/>
              </a:xfrm>
              <a:custGeom>
                <a:avLst/>
                <a:gdLst>
                  <a:gd name="connsiteX0" fmla="*/ 288703 w 288702"/>
                  <a:gd name="connsiteY0" fmla="*/ 0 h 422052"/>
                  <a:gd name="connsiteX1" fmla="*/ 0 w 288702"/>
                  <a:gd name="connsiteY1" fmla="*/ 422053 h 422052"/>
                </a:gdLst>
                <a:ahLst/>
                <a:cxnLst>
                  <a:cxn ang="0">
                    <a:pos x="connsiteX0" y="connsiteY0"/>
                  </a:cxn>
                  <a:cxn ang="0">
                    <a:pos x="connsiteX1" y="connsiteY1"/>
                  </a:cxn>
                </a:cxnLst>
                <a:rect l="l" t="t" r="r" b="b"/>
                <a:pathLst>
                  <a:path w="288702" h="422052">
                    <a:moveTo>
                      <a:pt x="288703" y="0"/>
                    </a:moveTo>
                    <a:lnTo>
                      <a:pt x="0" y="422053"/>
                    </a:lnTo>
                  </a:path>
                </a:pathLst>
              </a:custGeom>
              <a:ln w="4763" cap="flat">
                <a:solidFill>
                  <a:srgbClr val="FFFFFF">
                    <a:alpha val="58000"/>
                  </a:srgbClr>
                </a:solidFill>
                <a:prstDash val="solid"/>
                <a:miter/>
              </a:ln>
            </p:spPr>
            <p:txBody>
              <a:bodyPr rtlCol="0" anchor="ctr"/>
              <a:lstStyle/>
              <a:p>
                <a:endParaRPr lang="zh-CN" altLang="en-US"/>
              </a:p>
            </p:txBody>
          </p:sp>
          <p:sp>
            <p:nvSpPr>
              <p:cNvPr id="357" name="ïsḻïḋè"/>
              <p:cNvSpPr/>
              <p:nvPr>
                <p:custDataLst>
                  <p:tags r:id="rId60"/>
                </p:custDataLst>
              </p:nvPr>
            </p:nvSpPr>
            <p:spPr>
              <a:xfrm>
                <a:off x="3629747" y="2818398"/>
                <a:ext cx="726039" cy="826694"/>
              </a:xfrm>
              <a:custGeom>
                <a:avLst/>
                <a:gdLst>
                  <a:gd name="connsiteX0" fmla="*/ 148318 w 726039"/>
                  <a:gd name="connsiteY0" fmla="*/ 16442 h 826694"/>
                  <a:gd name="connsiteX1" fmla="*/ 139460 w 726039"/>
                  <a:gd name="connsiteY1" fmla="*/ 531649 h 826694"/>
                  <a:gd name="connsiteX2" fmla="*/ 630093 w 726039"/>
                  <a:gd name="connsiteY2" fmla="*/ 826067 h 826694"/>
                  <a:gd name="connsiteX3" fmla="*/ 659716 w 726039"/>
                  <a:gd name="connsiteY3" fmla="*/ 812065 h 826694"/>
                  <a:gd name="connsiteX4" fmla="*/ 685909 w 726039"/>
                  <a:gd name="connsiteY4" fmla="*/ 785871 h 826694"/>
                  <a:gd name="connsiteX5" fmla="*/ 708770 w 726039"/>
                  <a:gd name="connsiteY5" fmla="*/ 744057 h 826694"/>
                  <a:gd name="connsiteX6" fmla="*/ 638475 w 726039"/>
                  <a:gd name="connsiteY6" fmla="*/ 640901 h 826694"/>
                  <a:gd name="connsiteX7" fmla="*/ 677527 w 726039"/>
                  <a:gd name="connsiteY7" fmla="*/ 597467 h 826694"/>
                  <a:gd name="connsiteX8" fmla="*/ 597231 w 726039"/>
                  <a:gd name="connsiteY8" fmla="*/ 562320 h 826694"/>
                  <a:gd name="connsiteX9" fmla="*/ 285002 w 726039"/>
                  <a:gd name="connsiteY9" fmla="*/ 308002 h 826694"/>
                  <a:gd name="connsiteX10" fmla="*/ 377490 w 726039"/>
                  <a:gd name="connsiteY10" fmla="*/ 199703 h 826694"/>
                  <a:gd name="connsiteX11" fmla="*/ 148318 w 726039"/>
                  <a:gd name="connsiteY11" fmla="*/ 16442 h 8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039" h="826694">
                    <a:moveTo>
                      <a:pt x="148318" y="16442"/>
                    </a:moveTo>
                    <a:cubicBezTo>
                      <a:pt x="148318" y="16442"/>
                      <a:pt x="-181723" y="279618"/>
                      <a:pt x="139460" y="531649"/>
                    </a:cubicBezTo>
                    <a:cubicBezTo>
                      <a:pt x="398159" y="716720"/>
                      <a:pt x="607804" y="839402"/>
                      <a:pt x="630093" y="826067"/>
                    </a:cubicBezTo>
                    <a:cubicBezTo>
                      <a:pt x="643522" y="827019"/>
                      <a:pt x="660287" y="820447"/>
                      <a:pt x="659716" y="812065"/>
                    </a:cubicBezTo>
                    <a:cubicBezTo>
                      <a:pt x="659144" y="803683"/>
                      <a:pt x="687052" y="821590"/>
                      <a:pt x="685909" y="785871"/>
                    </a:cubicBezTo>
                    <a:cubicBezTo>
                      <a:pt x="695434" y="778632"/>
                      <a:pt x="726009" y="782538"/>
                      <a:pt x="708770" y="744057"/>
                    </a:cubicBezTo>
                    <a:cubicBezTo>
                      <a:pt x="725438" y="733484"/>
                      <a:pt x="755632" y="720149"/>
                      <a:pt x="638475" y="640901"/>
                    </a:cubicBezTo>
                    <a:cubicBezTo>
                      <a:pt x="641237" y="623661"/>
                      <a:pt x="680861" y="612326"/>
                      <a:pt x="677527" y="597467"/>
                    </a:cubicBezTo>
                    <a:cubicBezTo>
                      <a:pt x="674194" y="582608"/>
                      <a:pt x="623425" y="572892"/>
                      <a:pt x="597231" y="562320"/>
                    </a:cubicBezTo>
                    <a:cubicBezTo>
                      <a:pt x="571037" y="551747"/>
                      <a:pt x="312339" y="349817"/>
                      <a:pt x="285002" y="308002"/>
                    </a:cubicBezTo>
                    <a:cubicBezTo>
                      <a:pt x="257666" y="266188"/>
                      <a:pt x="377490" y="199703"/>
                      <a:pt x="377490" y="199703"/>
                    </a:cubicBezTo>
                    <a:cubicBezTo>
                      <a:pt x="377490" y="199703"/>
                      <a:pt x="231472" y="-66711"/>
                      <a:pt x="148318" y="16442"/>
                    </a:cubicBezTo>
                    <a:close/>
                  </a:path>
                </a:pathLst>
              </a:custGeom>
              <a:solidFill>
                <a:srgbClr val="FCB29A"/>
              </a:solidFill>
              <a:ln w="9525" cap="flat">
                <a:noFill/>
                <a:prstDash val="solid"/>
                <a:miter/>
              </a:ln>
            </p:spPr>
            <p:txBody>
              <a:bodyPr rtlCol="0" anchor="ctr"/>
              <a:lstStyle/>
              <a:p>
                <a:endParaRPr lang="zh-CN" altLang="en-US"/>
              </a:p>
            </p:txBody>
          </p:sp>
          <p:sp>
            <p:nvSpPr>
              <p:cNvPr id="358" name="ísḷïḑé"/>
              <p:cNvSpPr/>
              <p:nvPr>
                <p:custDataLst>
                  <p:tags r:id="rId61"/>
                </p:custDataLst>
              </p:nvPr>
            </p:nvSpPr>
            <p:spPr>
              <a:xfrm>
                <a:off x="3764932" y="2580164"/>
                <a:ext cx="1334467" cy="588067"/>
              </a:xfrm>
              <a:custGeom>
                <a:avLst/>
                <a:gdLst>
                  <a:gd name="connsiteX0" fmla="*/ 392133 w 1334467"/>
                  <a:gd name="connsiteY0" fmla="*/ 287347 h 588067"/>
                  <a:gd name="connsiteX1" fmla="*/ 189536 w 1334467"/>
                  <a:gd name="connsiteY1" fmla="*/ 492515 h 588067"/>
                  <a:gd name="connsiteX2" fmla="*/ -964 w 1334467"/>
                  <a:gd name="connsiteY2" fmla="*/ 245341 h 588067"/>
                  <a:gd name="connsiteX3" fmla="*/ 325172 w 1334467"/>
                  <a:gd name="connsiteY3" fmla="*/ 59223 h 588067"/>
                  <a:gd name="connsiteX4" fmla="*/ 650069 w 1334467"/>
                  <a:gd name="connsiteY4" fmla="*/ 20075 h 588067"/>
                  <a:gd name="connsiteX5" fmla="*/ 808756 w 1334467"/>
                  <a:gd name="connsiteY5" fmla="*/ 110181 h 588067"/>
                  <a:gd name="connsiteX6" fmla="*/ 882670 w 1334467"/>
                  <a:gd name="connsiteY6" fmla="*/ 34744 h 588067"/>
                  <a:gd name="connsiteX7" fmla="*/ 1081838 w 1334467"/>
                  <a:gd name="connsiteY7" fmla="*/ 140947 h 588067"/>
                  <a:gd name="connsiteX8" fmla="*/ 1333394 w 1334467"/>
                  <a:gd name="connsiteY8" fmla="*/ 446605 h 588067"/>
                  <a:gd name="connsiteX9" fmla="*/ 1027165 w 1334467"/>
                  <a:gd name="connsiteY9" fmla="*/ 588336 h 588067"/>
                  <a:gd name="connsiteX10" fmla="*/ 928962 w 1334467"/>
                  <a:gd name="connsiteY10" fmla="*/ 331162 h 58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4467" h="588067">
                    <a:moveTo>
                      <a:pt x="392133" y="287347"/>
                    </a:moveTo>
                    <a:cubicBezTo>
                      <a:pt x="392133" y="287347"/>
                      <a:pt x="204491" y="493087"/>
                      <a:pt x="189536" y="492515"/>
                    </a:cubicBezTo>
                    <a:cubicBezTo>
                      <a:pt x="174582" y="491944"/>
                      <a:pt x="-4869" y="330590"/>
                      <a:pt x="-964" y="245341"/>
                    </a:cubicBezTo>
                    <a:cubicBezTo>
                      <a:pt x="942" y="202288"/>
                      <a:pt x="214016" y="105229"/>
                      <a:pt x="325172" y="59223"/>
                    </a:cubicBezTo>
                    <a:cubicBezTo>
                      <a:pt x="433281" y="14550"/>
                      <a:pt x="579299" y="-24597"/>
                      <a:pt x="650069" y="20075"/>
                    </a:cubicBezTo>
                    <a:cubicBezTo>
                      <a:pt x="694170" y="57699"/>
                      <a:pt x="683313" y="106467"/>
                      <a:pt x="808756" y="110181"/>
                    </a:cubicBezTo>
                    <a:cubicBezTo>
                      <a:pt x="852571" y="111420"/>
                      <a:pt x="882670" y="34744"/>
                      <a:pt x="882670" y="34744"/>
                    </a:cubicBezTo>
                    <a:cubicBezTo>
                      <a:pt x="882670" y="34744"/>
                      <a:pt x="1010972" y="59223"/>
                      <a:pt x="1081838" y="140947"/>
                    </a:cubicBezTo>
                    <a:cubicBezTo>
                      <a:pt x="1135083" y="202479"/>
                      <a:pt x="1329488" y="409266"/>
                      <a:pt x="1333394" y="446605"/>
                    </a:cubicBezTo>
                    <a:cubicBezTo>
                      <a:pt x="1337298" y="483942"/>
                      <a:pt x="1094220" y="592051"/>
                      <a:pt x="1027165" y="588336"/>
                    </a:cubicBezTo>
                    <a:cubicBezTo>
                      <a:pt x="960109" y="584622"/>
                      <a:pt x="928962" y="331162"/>
                      <a:pt x="928962" y="331162"/>
                    </a:cubicBezTo>
                  </a:path>
                </a:pathLst>
              </a:custGeom>
              <a:solidFill>
                <a:srgbClr val="F2CE42"/>
              </a:solidFill>
              <a:ln w="9525" cap="flat">
                <a:noFill/>
                <a:prstDash val="solid"/>
                <a:miter/>
              </a:ln>
            </p:spPr>
            <p:txBody>
              <a:bodyPr rtlCol="0" anchor="ctr"/>
              <a:lstStyle/>
              <a:p>
                <a:endParaRPr lang="zh-CN" altLang="en-US"/>
              </a:p>
            </p:txBody>
          </p:sp>
          <p:sp>
            <p:nvSpPr>
              <p:cNvPr id="359" name="íṣḻíḍè"/>
              <p:cNvSpPr/>
              <p:nvPr>
                <p:custDataLst>
                  <p:tags r:id="rId62"/>
                </p:custDataLst>
              </p:nvPr>
            </p:nvSpPr>
            <p:spPr>
              <a:xfrm>
                <a:off x="4208289" y="3573332"/>
                <a:ext cx="80676" cy="56864"/>
              </a:xfrm>
              <a:custGeom>
                <a:avLst/>
                <a:gdLst>
                  <a:gd name="connsiteX0" fmla="*/ 80677 w 80676"/>
                  <a:gd name="connsiteY0" fmla="*/ 56864 h 56864"/>
                  <a:gd name="connsiteX1" fmla="*/ 0 w 80676"/>
                  <a:gd name="connsiteY1" fmla="*/ 0 h 56864"/>
                </a:gdLst>
                <a:ahLst/>
                <a:cxnLst>
                  <a:cxn ang="0">
                    <a:pos x="connsiteX0" y="connsiteY0"/>
                  </a:cxn>
                  <a:cxn ang="0">
                    <a:pos x="connsiteX1" y="connsiteY1"/>
                  </a:cxn>
                </a:cxnLst>
                <a:rect l="l" t="t" r="r" b="b"/>
                <a:pathLst>
                  <a:path w="80676" h="56864">
                    <a:moveTo>
                      <a:pt x="80677" y="56864"/>
                    </a:moveTo>
                    <a:lnTo>
                      <a:pt x="0" y="0"/>
                    </a:lnTo>
                  </a:path>
                </a:pathLst>
              </a:custGeom>
              <a:ln w="4763" cap="rnd">
                <a:solidFill>
                  <a:srgbClr val="FF8970"/>
                </a:solidFill>
                <a:prstDash val="solid"/>
                <a:miter/>
              </a:ln>
            </p:spPr>
            <p:txBody>
              <a:bodyPr rtlCol="0" anchor="ctr"/>
              <a:lstStyle/>
              <a:p>
                <a:endParaRPr lang="zh-CN" altLang="en-US"/>
              </a:p>
            </p:txBody>
          </p:sp>
          <p:sp>
            <p:nvSpPr>
              <p:cNvPr id="360" name="iṩḻiḋe"/>
              <p:cNvSpPr/>
              <p:nvPr>
                <p:custDataLst>
                  <p:tags r:id="rId63"/>
                </p:custDataLst>
              </p:nvPr>
            </p:nvSpPr>
            <p:spPr>
              <a:xfrm>
                <a:off x="4222195" y="3532755"/>
                <a:ext cx="94202" cy="68103"/>
              </a:xfrm>
              <a:custGeom>
                <a:avLst/>
                <a:gdLst>
                  <a:gd name="connsiteX0" fmla="*/ 94202 w 94202"/>
                  <a:gd name="connsiteY0" fmla="*/ 68104 h 68103"/>
                  <a:gd name="connsiteX1" fmla="*/ 0 w 94202"/>
                  <a:gd name="connsiteY1" fmla="*/ 0 h 68103"/>
                </a:gdLst>
                <a:ahLst/>
                <a:cxnLst>
                  <a:cxn ang="0">
                    <a:pos x="connsiteX0" y="connsiteY0"/>
                  </a:cxn>
                  <a:cxn ang="0">
                    <a:pos x="connsiteX1" y="connsiteY1"/>
                  </a:cxn>
                </a:cxnLst>
                <a:rect l="l" t="t" r="r" b="b"/>
                <a:pathLst>
                  <a:path w="94202" h="68103">
                    <a:moveTo>
                      <a:pt x="94202" y="68104"/>
                    </a:moveTo>
                    <a:lnTo>
                      <a:pt x="0" y="0"/>
                    </a:lnTo>
                  </a:path>
                </a:pathLst>
              </a:custGeom>
              <a:ln w="4763" cap="rnd">
                <a:solidFill>
                  <a:srgbClr val="FF8970"/>
                </a:solidFill>
                <a:prstDash val="solid"/>
                <a:miter/>
              </a:ln>
            </p:spPr>
            <p:txBody>
              <a:bodyPr rtlCol="0" anchor="ctr"/>
              <a:lstStyle/>
              <a:p>
                <a:endParaRPr lang="zh-CN" altLang="en-US"/>
              </a:p>
            </p:txBody>
          </p:sp>
          <p:sp>
            <p:nvSpPr>
              <p:cNvPr id="361" name="íşliḍé"/>
              <p:cNvSpPr/>
              <p:nvPr>
                <p:custDataLst>
                  <p:tags r:id="rId64"/>
                </p:custDataLst>
              </p:nvPr>
            </p:nvSpPr>
            <p:spPr>
              <a:xfrm>
                <a:off x="4257628" y="3503323"/>
                <a:ext cx="80391" cy="58769"/>
              </a:xfrm>
              <a:custGeom>
                <a:avLst/>
                <a:gdLst>
                  <a:gd name="connsiteX0" fmla="*/ 80391 w 80391"/>
                  <a:gd name="connsiteY0" fmla="*/ 58769 h 58769"/>
                  <a:gd name="connsiteX1" fmla="*/ 0 w 80391"/>
                  <a:gd name="connsiteY1" fmla="*/ 0 h 58769"/>
                </a:gdLst>
                <a:ahLst/>
                <a:cxnLst>
                  <a:cxn ang="0">
                    <a:pos x="connsiteX0" y="connsiteY0"/>
                  </a:cxn>
                  <a:cxn ang="0">
                    <a:pos x="connsiteX1" y="connsiteY1"/>
                  </a:cxn>
                </a:cxnLst>
                <a:rect l="l" t="t" r="r" b="b"/>
                <a:pathLst>
                  <a:path w="80391" h="58769">
                    <a:moveTo>
                      <a:pt x="80391" y="58769"/>
                    </a:moveTo>
                    <a:lnTo>
                      <a:pt x="0" y="0"/>
                    </a:lnTo>
                  </a:path>
                </a:pathLst>
              </a:custGeom>
              <a:ln w="4763" cap="rnd">
                <a:solidFill>
                  <a:srgbClr val="FF8970"/>
                </a:solidFill>
                <a:prstDash val="solid"/>
                <a:miter/>
              </a:ln>
            </p:spPr>
            <p:txBody>
              <a:bodyPr rtlCol="0" anchor="ctr"/>
              <a:lstStyle/>
              <a:p>
                <a:endParaRPr lang="zh-CN" altLang="en-US"/>
              </a:p>
            </p:txBody>
          </p:sp>
          <p:sp>
            <p:nvSpPr>
              <p:cNvPr id="362" name="ï$ļiḓe"/>
              <p:cNvSpPr/>
              <p:nvPr>
                <p:custDataLst>
                  <p:tags r:id="rId65"/>
                </p:custDataLst>
              </p:nvPr>
            </p:nvSpPr>
            <p:spPr>
              <a:xfrm>
                <a:off x="5538169" y="3033550"/>
                <a:ext cx="99440" cy="7334"/>
              </a:xfrm>
              <a:custGeom>
                <a:avLst/>
                <a:gdLst>
                  <a:gd name="connsiteX0" fmla="*/ 99441 w 99440"/>
                  <a:gd name="connsiteY0" fmla="*/ 0 h 7334"/>
                  <a:gd name="connsiteX1" fmla="*/ 0 w 99440"/>
                  <a:gd name="connsiteY1" fmla="*/ 7334 h 7334"/>
                </a:gdLst>
                <a:ahLst/>
                <a:cxnLst>
                  <a:cxn ang="0">
                    <a:pos x="connsiteX0" y="connsiteY0"/>
                  </a:cxn>
                  <a:cxn ang="0">
                    <a:pos x="connsiteX1" y="connsiteY1"/>
                  </a:cxn>
                </a:cxnLst>
                <a:rect l="l" t="t" r="r" b="b"/>
                <a:pathLst>
                  <a:path w="99440" h="7334">
                    <a:moveTo>
                      <a:pt x="99441" y="0"/>
                    </a:moveTo>
                    <a:lnTo>
                      <a:pt x="0" y="7334"/>
                    </a:lnTo>
                  </a:path>
                </a:pathLst>
              </a:custGeom>
              <a:ln w="4763" cap="rnd">
                <a:solidFill>
                  <a:srgbClr val="FF8970"/>
                </a:solidFill>
                <a:prstDash val="solid"/>
                <a:miter/>
              </a:ln>
            </p:spPr>
            <p:txBody>
              <a:bodyPr rtlCol="0" anchor="ctr"/>
              <a:lstStyle/>
              <a:p>
                <a:endParaRPr lang="zh-CN" altLang="en-US"/>
              </a:p>
            </p:txBody>
          </p:sp>
          <p:sp>
            <p:nvSpPr>
              <p:cNvPr id="363" name="ïṡļïďe"/>
              <p:cNvSpPr/>
              <p:nvPr>
                <p:custDataLst>
                  <p:tags r:id="rId66"/>
                </p:custDataLst>
              </p:nvPr>
            </p:nvSpPr>
            <p:spPr>
              <a:xfrm>
                <a:off x="5540360" y="3062411"/>
                <a:ext cx="99345" cy="7429"/>
              </a:xfrm>
              <a:custGeom>
                <a:avLst/>
                <a:gdLst>
                  <a:gd name="connsiteX0" fmla="*/ 99346 w 99345"/>
                  <a:gd name="connsiteY0" fmla="*/ 0 h 7429"/>
                  <a:gd name="connsiteX1" fmla="*/ 0 w 99345"/>
                  <a:gd name="connsiteY1" fmla="*/ 7430 h 7429"/>
                </a:gdLst>
                <a:ahLst/>
                <a:cxnLst>
                  <a:cxn ang="0">
                    <a:pos x="connsiteX0" y="connsiteY0"/>
                  </a:cxn>
                  <a:cxn ang="0">
                    <a:pos x="connsiteX1" y="connsiteY1"/>
                  </a:cxn>
                </a:cxnLst>
                <a:rect l="l" t="t" r="r" b="b"/>
                <a:pathLst>
                  <a:path w="99345" h="7429">
                    <a:moveTo>
                      <a:pt x="99346" y="0"/>
                    </a:moveTo>
                    <a:lnTo>
                      <a:pt x="0" y="7430"/>
                    </a:lnTo>
                  </a:path>
                </a:pathLst>
              </a:custGeom>
              <a:ln w="4763" cap="rnd">
                <a:solidFill>
                  <a:srgbClr val="FF8970"/>
                </a:solidFill>
                <a:prstDash val="solid"/>
                <a:miter/>
              </a:ln>
            </p:spPr>
            <p:txBody>
              <a:bodyPr rtlCol="0" anchor="ctr"/>
              <a:lstStyle/>
              <a:p>
                <a:endParaRPr lang="zh-CN" altLang="en-US"/>
              </a:p>
            </p:txBody>
          </p:sp>
          <p:sp>
            <p:nvSpPr>
              <p:cNvPr id="364" name="íśľïḍé"/>
              <p:cNvSpPr/>
              <p:nvPr>
                <p:custDataLst>
                  <p:tags r:id="rId67"/>
                </p:custDataLst>
              </p:nvPr>
            </p:nvSpPr>
            <p:spPr>
              <a:xfrm>
                <a:off x="5492354" y="2514628"/>
                <a:ext cx="106203" cy="522636"/>
              </a:xfrm>
              <a:custGeom>
                <a:avLst/>
                <a:gdLst>
                  <a:gd name="connsiteX0" fmla="*/ 106204 w 106203"/>
                  <a:gd name="connsiteY0" fmla="*/ 0 h 522636"/>
                  <a:gd name="connsiteX1" fmla="*/ 0 w 106203"/>
                  <a:gd name="connsiteY1" fmla="*/ 522637 h 522636"/>
                </a:gdLst>
                <a:ahLst/>
                <a:cxnLst>
                  <a:cxn ang="0">
                    <a:pos x="connsiteX0" y="connsiteY0"/>
                  </a:cxn>
                  <a:cxn ang="0">
                    <a:pos x="connsiteX1" y="connsiteY1"/>
                  </a:cxn>
                </a:cxnLst>
                <a:rect l="l" t="t" r="r" b="b"/>
                <a:pathLst>
                  <a:path w="106203" h="522636">
                    <a:moveTo>
                      <a:pt x="106204" y="0"/>
                    </a:moveTo>
                    <a:lnTo>
                      <a:pt x="0" y="522637"/>
                    </a:lnTo>
                  </a:path>
                </a:pathLst>
              </a:custGeom>
              <a:ln w="19050" cap="flat">
                <a:solidFill>
                  <a:srgbClr val="040006"/>
                </a:solidFill>
                <a:prstDash val="solid"/>
                <a:miter/>
              </a:ln>
            </p:spPr>
            <p:txBody>
              <a:bodyPr rtlCol="0" anchor="ctr"/>
              <a:lstStyle/>
              <a:p>
                <a:endParaRPr lang="zh-CN" altLang="en-US"/>
              </a:p>
            </p:txBody>
          </p:sp>
          <p:sp>
            <p:nvSpPr>
              <p:cNvPr id="365" name="îṥ1îdè"/>
              <p:cNvSpPr/>
              <p:nvPr>
                <p:custDataLst>
                  <p:tags r:id="rId68"/>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E2ABA1"/>
              </a:solidFill>
              <a:ln w="9525" cap="flat">
                <a:noFill/>
                <a:prstDash val="solid"/>
                <a:miter/>
              </a:ln>
            </p:spPr>
            <p:txBody>
              <a:bodyPr rtlCol="0" anchor="ctr"/>
              <a:lstStyle/>
              <a:p>
                <a:endParaRPr lang="zh-CN" altLang="en-US"/>
              </a:p>
            </p:txBody>
          </p:sp>
          <p:sp>
            <p:nvSpPr>
              <p:cNvPr id="366" name="îṣḻïḍe"/>
              <p:cNvSpPr/>
              <p:nvPr>
                <p:custDataLst>
                  <p:tags r:id="rId69"/>
                </p:custDataLst>
              </p:nvPr>
            </p:nvSpPr>
            <p:spPr>
              <a:xfrm>
                <a:off x="5418345" y="2970260"/>
                <a:ext cx="103679" cy="64528"/>
              </a:xfrm>
              <a:custGeom>
                <a:avLst/>
                <a:gdLst>
                  <a:gd name="connsiteX0" fmla="*/ -1027 w 103679"/>
                  <a:gd name="connsiteY0" fmla="*/ 19646 h 64528"/>
                  <a:gd name="connsiteX1" fmla="*/ 99081 w 103679"/>
                  <a:gd name="connsiteY1" fmla="*/ 4311 h 64528"/>
                  <a:gd name="connsiteX2" fmla="*/ 99081 w 103679"/>
                  <a:gd name="connsiteY2" fmla="*/ 28505 h 64528"/>
                  <a:gd name="connsiteX3" fmla="*/ 30596 w 103679"/>
                  <a:gd name="connsiteY3" fmla="*/ 64890 h 64528"/>
                </a:gdLst>
                <a:ahLst/>
                <a:cxnLst>
                  <a:cxn ang="0">
                    <a:pos x="connsiteX0" y="connsiteY0"/>
                  </a:cxn>
                  <a:cxn ang="0">
                    <a:pos x="connsiteX1" y="connsiteY1"/>
                  </a:cxn>
                  <a:cxn ang="0">
                    <a:pos x="connsiteX2" y="connsiteY2"/>
                  </a:cxn>
                  <a:cxn ang="0">
                    <a:pos x="connsiteX3" y="connsiteY3"/>
                  </a:cxn>
                </a:cxnLst>
                <a:rect l="l" t="t" r="r" b="b"/>
                <a:pathLst>
                  <a:path w="103679" h="64528">
                    <a:moveTo>
                      <a:pt x="-1027" y="19646"/>
                    </a:moveTo>
                    <a:cubicBezTo>
                      <a:pt x="5449" y="14979"/>
                      <a:pt x="94223" y="-8929"/>
                      <a:pt x="99081" y="4311"/>
                    </a:cubicBezTo>
                    <a:cubicBezTo>
                      <a:pt x="103938" y="17551"/>
                      <a:pt x="103748" y="23361"/>
                      <a:pt x="99081" y="28505"/>
                    </a:cubicBezTo>
                    <a:cubicBezTo>
                      <a:pt x="94413" y="33648"/>
                      <a:pt x="30596" y="64890"/>
                      <a:pt x="30596" y="64890"/>
                    </a:cubicBezTo>
                  </a:path>
                </a:pathLst>
              </a:custGeom>
              <a:solidFill>
                <a:srgbClr val="FCB29A"/>
              </a:solidFill>
              <a:ln w="4763" cap="flat">
                <a:solidFill>
                  <a:srgbClr val="FF8970"/>
                </a:solidFill>
                <a:prstDash val="solid"/>
                <a:miter/>
              </a:ln>
            </p:spPr>
            <p:txBody>
              <a:bodyPr rtlCol="0" anchor="ctr"/>
              <a:lstStyle/>
              <a:p>
                <a:endParaRPr lang="zh-CN" altLang="en-US"/>
              </a:p>
            </p:txBody>
          </p:sp>
          <p:sp>
            <p:nvSpPr>
              <p:cNvPr id="367" name="íṡļidè"/>
              <p:cNvSpPr/>
              <p:nvPr>
                <p:custDataLst>
                  <p:tags r:id="rId70"/>
                </p:custDataLst>
              </p:nvPr>
            </p:nvSpPr>
            <p:spPr>
              <a:xfrm>
                <a:off x="4106712" y="5158477"/>
                <a:ext cx="498125" cy="320227"/>
              </a:xfrm>
              <a:custGeom>
                <a:avLst/>
                <a:gdLst>
                  <a:gd name="connsiteX0" fmla="*/ 24063 w 498125"/>
                  <a:gd name="connsiteY0" fmla="*/ 6558 h 320227"/>
                  <a:gd name="connsiteX1" fmla="*/ -416 w 498125"/>
                  <a:gd name="connsiteY1" fmla="*/ 169721 h 320227"/>
                  <a:gd name="connsiteX2" fmla="*/ 25015 w 498125"/>
                  <a:gd name="connsiteY2" fmla="*/ 219347 h 320227"/>
                  <a:gd name="connsiteX3" fmla="*/ 462213 w 498125"/>
                  <a:gd name="connsiteY3" fmla="*/ 318978 h 320227"/>
                  <a:gd name="connsiteX4" fmla="*/ 495646 w 498125"/>
                  <a:gd name="connsiteY4" fmla="*/ 290403 h 320227"/>
                  <a:gd name="connsiteX5" fmla="*/ 487550 w 498125"/>
                  <a:gd name="connsiteY5" fmla="*/ 260495 h 320227"/>
                  <a:gd name="connsiteX6" fmla="*/ 442020 w 498125"/>
                  <a:gd name="connsiteY6" fmla="*/ 179723 h 320227"/>
                  <a:gd name="connsiteX7" fmla="*/ 407349 w 498125"/>
                  <a:gd name="connsiteY7" fmla="*/ 137527 h 320227"/>
                  <a:gd name="connsiteX8" fmla="*/ 340674 w 498125"/>
                  <a:gd name="connsiteY8" fmla="*/ 40848 h 320227"/>
                  <a:gd name="connsiteX9" fmla="*/ 321624 w 498125"/>
                  <a:gd name="connsiteY9" fmla="*/ 31990 h 320227"/>
                  <a:gd name="connsiteX10" fmla="*/ 31493 w 498125"/>
                  <a:gd name="connsiteY10" fmla="*/ 653 h 320227"/>
                  <a:gd name="connsiteX11" fmla="*/ 24063 w 498125"/>
                  <a:gd name="connsiteY11" fmla="*/ 6558 h 32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25" h="320227">
                    <a:moveTo>
                      <a:pt x="24063" y="6558"/>
                    </a:moveTo>
                    <a:lnTo>
                      <a:pt x="-416" y="169721"/>
                    </a:lnTo>
                    <a:cubicBezTo>
                      <a:pt x="-3844" y="192486"/>
                      <a:pt x="7490" y="214679"/>
                      <a:pt x="25015" y="219347"/>
                    </a:cubicBezTo>
                    <a:lnTo>
                      <a:pt x="462213" y="318978"/>
                    </a:lnTo>
                    <a:cubicBezTo>
                      <a:pt x="482883" y="324503"/>
                      <a:pt x="502694" y="316025"/>
                      <a:pt x="495646" y="290403"/>
                    </a:cubicBezTo>
                    <a:lnTo>
                      <a:pt x="487550" y="260495"/>
                    </a:lnTo>
                    <a:cubicBezTo>
                      <a:pt x="474976" y="232186"/>
                      <a:pt x="459737" y="205140"/>
                      <a:pt x="442020" y="179723"/>
                    </a:cubicBezTo>
                    <a:cubicBezTo>
                      <a:pt x="430781" y="165340"/>
                      <a:pt x="417826" y="152481"/>
                      <a:pt x="407349" y="137527"/>
                    </a:cubicBezTo>
                    <a:lnTo>
                      <a:pt x="340674" y="40848"/>
                    </a:lnTo>
                    <a:cubicBezTo>
                      <a:pt x="335055" y="36514"/>
                      <a:pt x="328577" y="33488"/>
                      <a:pt x="321624" y="31990"/>
                    </a:cubicBezTo>
                    <a:lnTo>
                      <a:pt x="31493" y="653"/>
                    </a:lnTo>
                    <a:cubicBezTo>
                      <a:pt x="27778" y="-586"/>
                      <a:pt x="24731" y="2272"/>
                      <a:pt x="24063" y="6558"/>
                    </a:cubicBezTo>
                    <a:close/>
                  </a:path>
                </a:pathLst>
              </a:custGeom>
              <a:solidFill>
                <a:srgbClr val="06000E"/>
              </a:solidFill>
              <a:ln w="9525" cap="flat">
                <a:noFill/>
                <a:prstDash val="solid"/>
                <a:miter/>
              </a:ln>
            </p:spPr>
            <p:txBody>
              <a:bodyPr rtlCol="0" anchor="ctr"/>
              <a:lstStyle/>
              <a:p>
                <a:endParaRPr lang="zh-CN" altLang="en-US"/>
              </a:p>
            </p:txBody>
          </p:sp>
          <p:sp>
            <p:nvSpPr>
              <p:cNvPr id="368" name="isḻïḍe"/>
              <p:cNvSpPr/>
              <p:nvPr>
                <p:custDataLst>
                  <p:tags r:id="rId71"/>
                </p:custDataLst>
              </p:nvPr>
            </p:nvSpPr>
            <p:spPr>
              <a:xfrm>
                <a:off x="3161973" y="4953314"/>
                <a:ext cx="390457" cy="504985"/>
              </a:xfrm>
              <a:custGeom>
                <a:avLst/>
                <a:gdLst>
                  <a:gd name="connsiteX0" fmla="*/ 114030 w 390457"/>
                  <a:gd name="connsiteY0" fmla="*/ 3410 h 504985"/>
                  <a:gd name="connsiteX1" fmla="*/ 10779 w 390457"/>
                  <a:gd name="connsiteY1" fmla="*/ 131521 h 504985"/>
                  <a:gd name="connsiteX2" fmla="*/ 7730 w 390457"/>
                  <a:gd name="connsiteY2" fmla="*/ 187243 h 504985"/>
                  <a:gd name="connsiteX3" fmla="*/ 334915 w 390457"/>
                  <a:gd name="connsiteY3" fmla="*/ 493852 h 504985"/>
                  <a:gd name="connsiteX4" fmla="*/ 378348 w 390457"/>
                  <a:gd name="connsiteY4" fmla="*/ 485851 h 504985"/>
                  <a:gd name="connsiteX5" fmla="*/ 386444 w 390457"/>
                  <a:gd name="connsiteY5" fmla="*/ 455943 h 504985"/>
                  <a:gd name="connsiteX6" fmla="*/ 387873 w 390457"/>
                  <a:gd name="connsiteY6" fmla="*/ 363169 h 504985"/>
                  <a:gd name="connsiteX7" fmla="*/ 379301 w 390457"/>
                  <a:gd name="connsiteY7" fmla="*/ 309258 h 504985"/>
                  <a:gd name="connsiteX8" fmla="*/ 369776 w 390457"/>
                  <a:gd name="connsiteY8" fmla="*/ 192005 h 504985"/>
                  <a:gd name="connsiteX9" fmla="*/ 357774 w 390457"/>
                  <a:gd name="connsiteY9" fmla="*/ 174670 h 504985"/>
                  <a:gd name="connsiteX10" fmla="*/ 122984 w 390457"/>
                  <a:gd name="connsiteY10" fmla="*/ 1315 h 504985"/>
                  <a:gd name="connsiteX11" fmla="*/ 114030 w 390457"/>
                  <a:gd name="connsiteY11" fmla="*/ 3410 h 50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457" h="504985">
                    <a:moveTo>
                      <a:pt x="114030" y="3410"/>
                    </a:moveTo>
                    <a:lnTo>
                      <a:pt x="10779" y="131521"/>
                    </a:lnTo>
                    <a:cubicBezTo>
                      <a:pt x="-3699" y="149524"/>
                      <a:pt x="-5033" y="174384"/>
                      <a:pt x="7730" y="187243"/>
                    </a:cubicBezTo>
                    <a:lnTo>
                      <a:pt x="334915" y="493852"/>
                    </a:lnTo>
                    <a:cubicBezTo>
                      <a:pt x="349964" y="509092"/>
                      <a:pt x="371395" y="511759"/>
                      <a:pt x="378348" y="485851"/>
                    </a:cubicBezTo>
                    <a:lnTo>
                      <a:pt x="386444" y="455943"/>
                    </a:lnTo>
                    <a:cubicBezTo>
                      <a:pt x="389873" y="425132"/>
                      <a:pt x="390350" y="394070"/>
                      <a:pt x="387873" y="363169"/>
                    </a:cubicBezTo>
                    <a:cubicBezTo>
                      <a:pt x="385492" y="345072"/>
                      <a:pt x="380730" y="327451"/>
                      <a:pt x="379301" y="309258"/>
                    </a:cubicBezTo>
                    <a:lnTo>
                      <a:pt x="369776" y="192005"/>
                    </a:lnTo>
                    <a:cubicBezTo>
                      <a:pt x="367110" y="185426"/>
                      <a:pt x="363013" y="179512"/>
                      <a:pt x="357774" y="174670"/>
                    </a:cubicBezTo>
                    <a:lnTo>
                      <a:pt x="122984" y="1315"/>
                    </a:lnTo>
                    <a:cubicBezTo>
                      <a:pt x="119935" y="-539"/>
                      <a:pt x="115934" y="393"/>
                      <a:pt x="114030" y="3410"/>
                    </a:cubicBezTo>
                    <a:close/>
                  </a:path>
                </a:pathLst>
              </a:custGeom>
              <a:solidFill>
                <a:srgbClr val="06000E"/>
              </a:solidFill>
              <a:ln w="9525" cap="flat">
                <a:noFill/>
                <a:prstDash val="solid"/>
                <a:miter/>
              </a:ln>
            </p:spPr>
            <p:txBody>
              <a:bodyPr rtlCol="0" anchor="ctr"/>
              <a:lstStyle/>
              <a:p>
                <a:endParaRPr lang="zh-CN" altLang="en-US"/>
              </a:p>
            </p:txBody>
          </p:sp>
        </p:grpSp>
      </p:grpSp>
      <p:pic>
        <p:nvPicPr>
          <p:cNvPr id="3" name="图片 2"/>
          <p:cNvPicPr>
            <a:picLocks noChangeAspect="1"/>
          </p:cNvPicPr>
          <p:nvPr/>
        </p:nvPicPr>
        <p:blipFill>
          <a:blip r:embed="rId72"/>
          <a:stretch>
            <a:fillRect/>
          </a:stretch>
        </p:blipFill>
        <p:spPr>
          <a:xfrm>
            <a:off x="5463540" y="1696720"/>
            <a:ext cx="6257925" cy="48710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140105" y="1849093"/>
            <a:ext cx="4385623" cy="3746545"/>
            <a:chOff x="1140105" y="1849093"/>
            <a:chExt cx="4385623" cy="3746545"/>
          </a:xfrm>
        </p:grpSpPr>
        <p:sp>
          <p:nvSpPr>
            <p:cNvPr id="2" name="矩形 1"/>
            <p:cNvSpPr/>
            <p:nvPr>
              <p:custDataLst>
                <p:tags r:id="rId1"/>
              </p:custDataLst>
            </p:nvPr>
          </p:nvSpPr>
          <p:spPr>
            <a:xfrm>
              <a:off x="1140105" y="1849093"/>
              <a:ext cx="4385623" cy="922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Part</a:t>
              </a:r>
              <a:r>
                <a:rPr kumimoji="0" lang="en-US" altLang="zh-CN"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rPr>
                <a:t> 02</a:t>
              </a:r>
              <a:endParaRPr kumimoji="0" lang="zh-CN" altLang="en-US" sz="5400" b="0" i="0" u="none" strike="noStrike" kern="1200" cap="none" spc="0" normalizeH="0" baseline="0" noProof="0" dirty="0">
                <a:ln>
                  <a:noFill/>
                </a:ln>
                <a:solidFill>
                  <a:srgbClr val="F49123"/>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3" name="矩形 2"/>
            <p:cNvSpPr/>
            <p:nvPr>
              <p:custDataLst>
                <p:tags r:id="rId2"/>
              </p:custDataLst>
            </p:nvPr>
          </p:nvSpPr>
          <p:spPr>
            <a:xfrm>
              <a:off x="1140105" y="2800981"/>
              <a:ext cx="4357539" cy="119888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rPr>
                <a:t>政策</a:t>
              </a:r>
              <a:r>
                <a:rPr lang="zh-CN" altLang="en-US" sz="720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sym typeface="+mn-ea"/>
                </a:rPr>
                <a:t>要点</a:t>
              </a:r>
              <a:endParaRPr kumimoji="0" lang="zh-CN" altLang="en-US" sz="7200" b="0"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1" name="矩形: 圆角 10"/>
            <p:cNvSpPr/>
            <p:nvPr>
              <p:custDataLst>
                <p:tags r:id="rId3"/>
              </p:custDataLst>
            </p:nvPr>
          </p:nvSpPr>
          <p:spPr>
            <a:xfrm>
              <a:off x="124849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2" name="矩形: 圆角 11"/>
            <p:cNvSpPr/>
            <p:nvPr>
              <p:custDataLst>
                <p:tags r:id="rId4"/>
              </p:custDataLst>
            </p:nvPr>
          </p:nvSpPr>
          <p:spPr>
            <a:xfrm>
              <a:off x="169183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3" name="矩形: 圆角 12"/>
            <p:cNvSpPr/>
            <p:nvPr>
              <p:custDataLst>
                <p:tags r:id="rId5"/>
              </p:custDataLst>
            </p:nvPr>
          </p:nvSpPr>
          <p:spPr>
            <a:xfrm>
              <a:off x="213517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sp>
          <p:nvSpPr>
            <p:cNvPr id="14" name="矩形: 圆角 13"/>
            <p:cNvSpPr/>
            <p:nvPr>
              <p:custDataLst>
                <p:tags r:id="rId6"/>
              </p:custDataLst>
            </p:nvPr>
          </p:nvSpPr>
          <p:spPr>
            <a:xfrm>
              <a:off x="2578516" y="5325038"/>
              <a:ext cx="270600" cy="270600"/>
            </a:xfrm>
            <a:prstGeom prst="roundRect">
              <a:avLst/>
            </a:prstGeom>
            <a:solidFill>
              <a:srgbClr val="DB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HarmonyOS Sans SC Medium" panose="00000600000000000000" charset="-122"/>
              </a:endParaRPr>
            </a:p>
          </p:txBody>
        </p:sp>
      </p:grpSp>
      <p:pic>
        <p:nvPicPr>
          <p:cNvPr id="4" name="图片 3"/>
          <p:cNvPicPr>
            <a:picLocks noChangeAspect="1"/>
          </p:cNvPicPr>
          <p:nvPr>
            <p:custDataLst>
              <p:tags r:id="rId7"/>
            </p:custDataLst>
          </p:nvPr>
        </p:nvPicPr>
        <p:blipFill>
          <a:blip r:embed="rId8"/>
          <a:stretch>
            <a:fillRect/>
          </a:stretch>
        </p:blipFill>
        <p:spPr>
          <a:xfrm>
            <a:off x="6413500" y="802640"/>
            <a:ext cx="5554345" cy="4792980"/>
          </a:xfrm>
          <a:prstGeom prst="rect">
            <a:avLst/>
          </a:prstGeom>
        </p:spPr>
      </p:pic>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îŝ1iḓê"/>
          <p:cNvGrpSpPr/>
          <p:nvPr/>
        </p:nvGrpSpPr>
        <p:grpSpPr>
          <a:xfrm>
            <a:off x="916302" y="1695449"/>
            <a:ext cx="3190244" cy="3006092"/>
            <a:chOff x="6336204" y="1798581"/>
            <a:chExt cx="3033988" cy="3005563"/>
          </a:xfrm>
        </p:grpSpPr>
        <p:sp>
          <p:nvSpPr>
            <p:cNvPr id="4" name="ïṧḻïḋé"/>
            <p:cNvSpPr/>
            <p:nvPr>
              <p:custDataLst>
                <p:tags r:id="rId1"/>
              </p:custDataLst>
            </p:nvPr>
          </p:nvSpPr>
          <p:spPr>
            <a:xfrm>
              <a:off x="6640573" y="1947781"/>
              <a:ext cx="2729619" cy="2856363"/>
            </a:xfrm>
            <a:prstGeom prst="roundRect">
              <a:avLst>
                <a:gd name="adj" fmla="val 11095"/>
              </a:avLst>
            </a:prstGeom>
            <a:solidFill>
              <a:schemeClr val="accent1">
                <a:alpha val="15000"/>
              </a:schemeClr>
            </a:solidFill>
            <a:ln w="6055" cap="flat">
              <a:noFill/>
              <a:prstDash val="solid"/>
              <a:miter/>
            </a:ln>
          </p:spPr>
          <p:txBody>
            <a:bodyPr lIns="293040" tIns="45720" rIns="253440" bIns="45720" rtlCol="0" anchor="ctr"/>
            <a:lstStyle/>
            <a:p>
              <a:pPr>
                <a:lnSpc>
                  <a:spcPct val="120000"/>
                </a:lnSpc>
              </a:pPr>
              <a:r>
                <a:rPr sz="1600" dirty="0">
                  <a:latin typeface="+mn-ea"/>
                  <a:sym typeface="+mn-ea"/>
                </a:rPr>
                <a:t>已确权颁证到承包方的耕地，承包方</a:t>
              </a:r>
              <a:r>
                <a:rPr sz="1600" dirty="0">
                  <a:solidFill>
                    <a:srgbClr val="FF0000"/>
                  </a:solidFill>
                  <a:latin typeface="+mn-ea"/>
                  <a:sym typeface="+mn-ea"/>
                </a:rPr>
                <a:t>自行实施或组织</a:t>
              </a:r>
              <a:r>
                <a:rPr sz="1600" dirty="0">
                  <a:latin typeface="+mn-ea"/>
                  <a:sym typeface="+mn-ea"/>
                </a:rPr>
                <a:t>耕种的，补贴资金由承包方领取</a:t>
              </a:r>
              <a:r>
                <a:rPr lang="zh-CN" sz="1600" dirty="0">
                  <a:latin typeface="+mn-ea"/>
                  <a:sym typeface="+mn-ea"/>
                </a:rPr>
                <a:t>。</a:t>
              </a:r>
              <a:endParaRPr kumimoji="1" lang="zh-CN" sz="1600" dirty="0">
                <a:solidFill>
                  <a:schemeClr val="tx1"/>
                </a:solidFill>
                <a:latin typeface="+mn-ea"/>
                <a:sym typeface="+mn-ea"/>
              </a:endParaRPr>
            </a:p>
          </p:txBody>
        </p:sp>
        <p:sp>
          <p:nvSpPr>
            <p:cNvPr id="7" name="ïŝḷîḓe"/>
            <p:cNvSpPr txBox="1"/>
            <p:nvPr>
              <p:custDataLst>
                <p:tags r:id="rId2"/>
              </p:custDataLst>
            </p:nvPr>
          </p:nvSpPr>
          <p:spPr>
            <a:xfrm>
              <a:off x="6336204" y="1798581"/>
              <a:ext cx="540000" cy="540000"/>
            </a:xfrm>
            <a:prstGeom prst="roundRect">
              <a:avLst>
                <a:gd name="adj" fmla="val 50000"/>
              </a:avLst>
            </a:prstGeom>
            <a:solidFill>
              <a:schemeClr val="accent1"/>
            </a:solidFill>
          </p:spPr>
          <p:txBody>
            <a:bodyPr wrap="none" lIns="91440" tIns="45720" rIns="91440" bIns="45720" rtlCol="0" anchor="ctr" anchorCtr="0">
              <a:noAutofit/>
            </a:bodyPr>
            <a:lstStyle/>
            <a:p>
              <a:pPr algn="ctr"/>
              <a:r>
                <a:rPr kumimoji="1" lang="en-US" altLang="zh-CN" sz="2000" b="1" dirty="0">
                  <a:solidFill>
                    <a:srgbClr val="FFFFFF"/>
                  </a:solidFill>
                </a:rPr>
                <a:t>01</a:t>
              </a:r>
              <a:endParaRPr kumimoji="1" lang="zh-CN" altLang="en-US" sz="2000" b="1" dirty="0">
                <a:solidFill>
                  <a:srgbClr val="FFFFFF"/>
                </a:solidFill>
              </a:endParaRPr>
            </a:p>
          </p:txBody>
        </p:sp>
      </p:grpSp>
      <p:grpSp>
        <p:nvGrpSpPr>
          <p:cNvPr id="93" name="iṥḷiḑé"/>
          <p:cNvGrpSpPr/>
          <p:nvPr/>
        </p:nvGrpSpPr>
        <p:grpSpPr>
          <a:xfrm>
            <a:off x="4333240" y="1695450"/>
            <a:ext cx="3213101" cy="2974339"/>
            <a:chOff x="6435059" y="4435286"/>
            <a:chExt cx="3213066" cy="2281072"/>
          </a:xfrm>
        </p:grpSpPr>
        <p:sp>
          <p:nvSpPr>
            <p:cNvPr id="11" name="ïṩḻiďê"/>
            <p:cNvSpPr/>
            <p:nvPr>
              <p:custDataLst>
                <p:tags r:id="rId3"/>
              </p:custDataLst>
            </p:nvPr>
          </p:nvSpPr>
          <p:spPr>
            <a:xfrm>
              <a:off x="6645242" y="4522944"/>
              <a:ext cx="3002883" cy="2193414"/>
            </a:xfrm>
            <a:prstGeom prst="roundRect">
              <a:avLst>
                <a:gd name="adj" fmla="val 12209"/>
              </a:avLst>
            </a:prstGeom>
            <a:solidFill>
              <a:schemeClr val="accent2">
                <a:alpha val="15000"/>
              </a:schemeClr>
            </a:solidFill>
            <a:ln w="6055" cap="flat">
              <a:noFill/>
              <a:prstDash val="solid"/>
              <a:miter/>
            </a:ln>
          </p:spPr>
          <p:txBody>
            <a:bodyPr lIns="291600" tIns="45720" rIns="91440" bIns="45720" rtlCol="0" anchor="ctr"/>
            <a:lstStyle/>
            <a:p>
              <a:pPr>
                <a:lnSpc>
                  <a:spcPct val="120000"/>
                </a:lnSpc>
              </a:pPr>
              <a:r>
                <a:rPr sz="1600" dirty="0">
                  <a:latin typeface="+mn-ea"/>
                  <a:sym typeface="+mn-ea"/>
                </a:rPr>
                <a:t>已确权颁证到承包方的耕地，承包方将</a:t>
              </a:r>
              <a:r>
                <a:rPr sz="1600" dirty="0">
                  <a:solidFill>
                    <a:srgbClr val="FF0000"/>
                  </a:solidFill>
                  <a:latin typeface="+mn-ea"/>
                  <a:sym typeface="+mn-ea"/>
                </a:rPr>
                <a:t>耕地流转</a:t>
              </a:r>
              <a:r>
                <a:rPr sz="1600" dirty="0">
                  <a:latin typeface="+mn-ea"/>
                  <a:sym typeface="+mn-ea"/>
                </a:rPr>
                <a:t>至经营方，且承包方、经营方在</a:t>
              </a:r>
              <a:r>
                <a:rPr sz="1600" dirty="0">
                  <a:solidFill>
                    <a:srgbClr val="FF0000"/>
                  </a:solidFill>
                  <a:latin typeface="+mn-ea"/>
                  <a:sym typeface="+mn-ea"/>
                </a:rPr>
                <a:t>流转协议中约定了补贴资金收益人</a:t>
              </a:r>
              <a:r>
                <a:rPr sz="1600" dirty="0">
                  <a:latin typeface="+mn-ea"/>
                  <a:sym typeface="+mn-ea"/>
                </a:rPr>
                <a:t>，流转协议报经乡镇人民政府或其指定机构</a:t>
              </a:r>
              <a:r>
                <a:rPr sz="1600" dirty="0">
                  <a:solidFill>
                    <a:srgbClr val="FF0000"/>
                  </a:solidFill>
                  <a:latin typeface="+mn-ea"/>
                  <a:sym typeface="+mn-ea"/>
                </a:rPr>
                <a:t>备案后</a:t>
              </a:r>
              <a:r>
                <a:rPr sz="1600" dirty="0">
                  <a:latin typeface="+mn-ea"/>
                  <a:sym typeface="+mn-ea"/>
                </a:rPr>
                <a:t>，按照协议执行</a:t>
              </a:r>
              <a:r>
                <a:rPr lang="zh-CN" sz="1600" dirty="0">
                  <a:latin typeface="+mn-ea"/>
                  <a:sym typeface="+mn-ea"/>
                </a:rPr>
                <a:t>。</a:t>
              </a:r>
              <a:endParaRPr kumimoji="1" lang="zh-CN" sz="1600" dirty="0">
                <a:solidFill>
                  <a:schemeClr val="tx1"/>
                </a:solidFill>
                <a:latin typeface="+mn-ea"/>
                <a:sym typeface="+mn-ea"/>
              </a:endParaRPr>
            </a:p>
          </p:txBody>
        </p:sp>
        <p:sp>
          <p:nvSpPr>
            <p:cNvPr id="13" name="ïṡlíḋé"/>
            <p:cNvSpPr txBox="1"/>
            <p:nvPr>
              <p:custDataLst>
                <p:tags r:id="rId4"/>
              </p:custDataLst>
            </p:nvPr>
          </p:nvSpPr>
          <p:spPr>
            <a:xfrm>
              <a:off x="6435059" y="4435286"/>
              <a:ext cx="567684" cy="414918"/>
            </a:xfrm>
            <a:prstGeom prst="roundRect">
              <a:avLst>
                <a:gd name="adj" fmla="val 50000"/>
              </a:avLst>
            </a:prstGeom>
            <a:solidFill>
              <a:schemeClr val="accent2"/>
            </a:solidFill>
          </p:spPr>
          <p:txBody>
            <a:bodyPr wrap="none" lIns="91440" tIns="45720" rIns="91440" bIns="45720" rtlCol="0" anchor="ctr" anchorCtr="0">
              <a:noAutofit/>
            </a:bodyPr>
            <a:lstStyle/>
            <a:p>
              <a:pPr algn="ctr"/>
              <a:r>
                <a:rPr kumimoji="1" lang="en-US" altLang="zh-CN" sz="2000" b="1" dirty="0">
                  <a:solidFill>
                    <a:srgbClr val="FFFFFF"/>
                  </a:solidFill>
                </a:rPr>
                <a:t>02</a:t>
              </a:r>
              <a:endParaRPr kumimoji="1" lang="zh-CN" altLang="en-US" sz="2000" b="1" dirty="0">
                <a:solidFill>
                  <a:srgbClr val="FFFFFF"/>
                </a:solidFill>
              </a:endParaRPr>
            </a:p>
          </p:txBody>
        </p:sp>
      </p:grpSp>
      <p:grpSp>
        <p:nvGrpSpPr>
          <p:cNvPr id="22" name="组合 21"/>
          <p:cNvGrpSpPr/>
          <p:nvPr/>
        </p:nvGrpSpPr>
        <p:grpSpPr>
          <a:xfrm>
            <a:off x="7826375" y="1695759"/>
            <a:ext cx="3145790" cy="2973901"/>
            <a:chOff x="10005" y="8051"/>
            <a:chExt cx="8895" cy="1852"/>
          </a:xfrm>
        </p:grpSpPr>
        <p:sp>
          <p:nvSpPr>
            <p:cNvPr id="19" name="ïṧḻïḋé"/>
            <p:cNvSpPr/>
            <p:nvPr>
              <p:custDataLst>
                <p:tags r:id="rId5"/>
              </p:custDataLst>
            </p:nvPr>
          </p:nvSpPr>
          <p:spPr>
            <a:xfrm>
              <a:off x="10484" y="8151"/>
              <a:ext cx="8416" cy="1752"/>
            </a:xfrm>
            <a:prstGeom prst="roundRect">
              <a:avLst>
                <a:gd name="adj" fmla="val 11095"/>
              </a:avLst>
            </a:prstGeom>
            <a:solidFill>
              <a:schemeClr val="accent1">
                <a:alpha val="15000"/>
              </a:schemeClr>
            </a:solidFill>
            <a:ln w="6055" cap="flat">
              <a:noFill/>
              <a:prstDash val="solid"/>
              <a:miter/>
            </a:ln>
          </p:spPr>
          <p:txBody>
            <a:bodyPr lIns="293040" tIns="45720" rIns="253440" bIns="45720" rtlCol="0" anchor="ctr"/>
            <a:lstStyle/>
            <a:p>
              <a:pPr algn="l">
                <a:lnSpc>
                  <a:spcPct val="150000"/>
                </a:lnSpc>
              </a:pPr>
              <a:r>
                <a:rPr sz="1600" dirty="0">
                  <a:solidFill>
                    <a:srgbClr val="FF0000"/>
                  </a:solidFill>
                  <a:latin typeface="+mn-ea"/>
                  <a:sym typeface="+mn-ea"/>
                </a:rPr>
                <a:t>没有确权颁证到承包方的</a:t>
              </a:r>
              <a:r>
                <a:rPr sz="1600" dirty="0">
                  <a:latin typeface="+mn-ea"/>
                  <a:sym typeface="+mn-ea"/>
                </a:rPr>
                <a:t>村组未发包土地和国有农场耕地，</a:t>
              </a:r>
              <a:r>
                <a:rPr sz="1600" dirty="0">
                  <a:solidFill>
                    <a:srgbClr val="FF0000"/>
                  </a:solidFill>
                  <a:latin typeface="+mn-ea"/>
                  <a:sym typeface="+mn-ea"/>
                </a:rPr>
                <a:t>补贴对象原则上为村组集体、国有农场，</a:t>
              </a:r>
              <a:r>
                <a:rPr sz="1600" dirty="0">
                  <a:latin typeface="+mn-ea"/>
                  <a:sym typeface="+mn-ea"/>
                </a:rPr>
                <a:t>如有协议的</a:t>
              </a:r>
              <a:r>
                <a:rPr sz="1600" dirty="0">
                  <a:solidFill>
                    <a:srgbClr val="FF0000"/>
                  </a:solidFill>
                  <a:latin typeface="+mn-ea"/>
                  <a:sym typeface="+mn-ea"/>
                </a:rPr>
                <a:t>按照备案协议约定</a:t>
              </a:r>
              <a:r>
                <a:rPr sz="1600" dirty="0">
                  <a:latin typeface="+mn-ea"/>
                  <a:sym typeface="+mn-ea"/>
                </a:rPr>
                <a:t>对实际种植者进行补贴。</a:t>
              </a:r>
              <a:endParaRPr kumimoji="1" lang="en-US" altLang="zh-CN" sz="1600" dirty="0">
                <a:solidFill>
                  <a:schemeClr val="tx1"/>
                </a:solidFill>
              </a:endParaRPr>
            </a:p>
          </p:txBody>
        </p:sp>
        <p:sp>
          <p:nvSpPr>
            <p:cNvPr id="20" name="ïŝḷîḓe"/>
            <p:cNvSpPr txBox="1"/>
            <p:nvPr>
              <p:custDataLst>
                <p:tags r:id="rId6"/>
              </p:custDataLst>
            </p:nvPr>
          </p:nvSpPr>
          <p:spPr>
            <a:xfrm>
              <a:off x="10005" y="8051"/>
              <a:ext cx="1458" cy="337"/>
            </a:xfrm>
            <a:prstGeom prst="roundRect">
              <a:avLst>
                <a:gd name="adj" fmla="val 50000"/>
              </a:avLst>
            </a:prstGeom>
            <a:solidFill>
              <a:schemeClr val="accent1"/>
            </a:solidFill>
          </p:spPr>
          <p:txBody>
            <a:bodyPr wrap="none" lIns="91440" tIns="45720" rIns="91440" bIns="45720" rtlCol="0" anchor="ctr" anchorCtr="0">
              <a:noAutofit/>
            </a:bodyPr>
            <a:lstStyle/>
            <a:p>
              <a:pPr algn="ctr"/>
              <a:r>
                <a:rPr kumimoji="1" lang="en-US" altLang="zh-CN" sz="2000" b="1" dirty="0">
                  <a:solidFill>
                    <a:srgbClr val="FFFFFF"/>
                  </a:solidFill>
                </a:rPr>
                <a:t>03</a:t>
              </a:r>
              <a:endParaRPr kumimoji="1" lang="zh-CN" altLang="en-US" sz="2000" b="1" dirty="0">
                <a:solidFill>
                  <a:srgbClr val="FFFFFF"/>
                </a:solidFill>
              </a:endParaRPr>
            </a:p>
          </p:txBody>
        </p:sp>
      </p:grpSp>
      <p:sp>
        <p:nvSpPr>
          <p:cNvPr id="1162" name="矩形 1161"/>
          <p:cNvSpPr/>
          <p:nvPr>
            <p:custDataLst>
              <p:tags r:id="rId7"/>
            </p:custDataLst>
          </p:nvPr>
        </p:nvSpPr>
        <p:spPr>
          <a:xfrm>
            <a:off x="1043305" y="1174750"/>
            <a:ext cx="9965055" cy="39878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耕地地力保护</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补贴资金补贴对象为</a:t>
            </a:r>
            <a:r>
              <a:rPr lang="zh-CN" altLang="en-US" sz="2000" b="1" dirty="0">
                <a:solidFill>
                  <a:srgbClr val="197D8D"/>
                </a:solidFill>
                <a:latin typeface="微软雅黑" panose="020B0503020204020204" pitchFamily="34" charset="-122"/>
                <a:ea typeface="微软雅黑" panose="020B0503020204020204" pitchFamily="34" charset="-122"/>
              </a:rPr>
              <a:t>拥有耕地承包权的种地农民，</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具体包括以下三种情形：</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custDataLst>
              <p:tags r:id="rId8"/>
            </p:custDataLst>
          </p:nvPr>
        </p:nvSpPr>
        <p:spPr>
          <a:xfrm>
            <a:off x="269875" y="234315"/>
            <a:ext cx="6390005" cy="583565"/>
          </a:xfrm>
          <a:prstGeom prst="rect">
            <a:avLst/>
          </a:prstGeom>
        </p:spPr>
        <p:txBody>
          <a:bodyPr wrap="square">
            <a:spAutoFit/>
          </a:bodyPr>
          <a:lstStyle/>
          <a:p>
            <a:pPr algn="l"/>
            <a:r>
              <a:rPr lang="zh-CN" altLang="en-US" sz="3200" b="1" dirty="0">
                <a:solidFill>
                  <a:schemeClr val="bg1"/>
                </a:solidFill>
                <a:sym typeface="+mn-ea"/>
              </a:rPr>
              <a:t>政策要点</a:t>
            </a:r>
            <a:r>
              <a:rPr lang="en-US" altLang="zh-CN" sz="3200" b="1" dirty="0">
                <a:solidFill>
                  <a:schemeClr val="bg1"/>
                </a:solidFill>
                <a:sym typeface="+mn-ea"/>
              </a:rPr>
              <a:t>—</a:t>
            </a:r>
            <a:r>
              <a:rPr lang="en-US" altLang="zh-CN" sz="3200" b="1" dirty="0">
                <a:solidFill>
                  <a:schemeClr val="bg1"/>
                </a:solidFill>
              </a:rPr>
              <a:t>补贴对象</a:t>
            </a:r>
            <a:endParaRPr lang="en-US" altLang="zh-CN" sz="3200" b="1" dirty="0">
              <a:solidFill>
                <a:schemeClr val="bg1"/>
              </a:solidFill>
            </a:endParaRPr>
          </a:p>
        </p:txBody>
      </p:sp>
      <p:sp>
        <p:nvSpPr>
          <p:cNvPr id="344" name="iṩḻíḓê"/>
          <p:cNvSpPr txBox="1"/>
          <p:nvPr>
            <p:custDataLst>
              <p:tags r:id="rId9"/>
            </p:custDataLst>
          </p:nvPr>
        </p:nvSpPr>
        <p:spPr>
          <a:xfrm>
            <a:off x="383540" y="4779010"/>
            <a:ext cx="11424920" cy="1837055"/>
          </a:xfrm>
          <a:prstGeom prst="rect">
            <a:avLst/>
          </a:prstGeom>
          <a:noFill/>
        </p:spPr>
        <p:txBody>
          <a:bodyPr wrap="square" rtlCol="0">
            <a:noAutofit/>
          </a:bodyPr>
          <a:lstStyle/>
          <a:p>
            <a:pPr marL="285750" indent="-285750">
              <a:lnSpc>
                <a:spcPct val="150000"/>
              </a:lnSpc>
              <a:buFont typeface="Wingdings" panose="05000000000000000000" pitchFamily="2" charset="2"/>
              <a:buChar char="Ø"/>
            </a:pPr>
            <a:r>
              <a:rPr lang="zh-CN" altLang="en-US" sz="1600" b="1" dirty="0">
                <a:solidFill>
                  <a:srgbClr val="FF0000"/>
                </a:solidFill>
                <a:latin typeface="+mn-ea"/>
                <a:cs typeface="汉仪旗黑-55简" panose="00020600040101010101" charset="-128"/>
                <a:sym typeface="+mn-ea"/>
              </a:rPr>
              <a:t>针对承包方发生身份转变导致出现补贴归属争议问题</a:t>
            </a:r>
            <a:r>
              <a:rPr lang="zh-CN" altLang="en-US" sz="1600" b="1" dirty="0">
                <a:latin typeface="+mn-ea"/>
                <a:cs typeface="汉仪旗黑-55简" panose="00020600040101010101" charset="-128"/>
                <a:sym typeface="+mn-ea"/>
              </a:rPr>
              <a:t>：承包方家庭成员发生变动且不影响承包合同效力的，其承包权不变，继续享受耕地地力保护补贴；承包方为整体消亡户的，应及时销户，不再享受耕地地力保护补贴。</a:t>
            </a:r>
            <a:endParaRPr lang="zh-CN" altLang="en-US" sz="1600" b="1" dirty="0">
              <a:latin typeface="+mn-ea"/>
              <a:cs typeface="汉仪旗黑-55简" panose="00020600040101010101" charset="-128"/>
              <a:sym typeface="+mn-ea"/>
            </a:endParaRPr>
          </a:p>
          <a:p>
            <a:pPr marL="285750" indent="-285750">
              <a:lnSpc>
                <a:spcPct val="150000"/>
              </a:lnSpc>
              <a:buFont typeface="Wingdings" panose="05000000000000000000" pitchFamily="2" charset="2"/>
              <a:buChar char="Ø"/>
            </a:pPr>
            <a:r>
              <a:rPr lang="zh-CN" altLang="en-US" sz="1600" b="1" dirty="0">
                <a:solidFill>
                  <a:srgbClr val="FF0000"/>
                </a:solidFill>
                <a:latin typeface="+mn-ea"/>
                <a:cs typeface="汉仪旗黑-55简" panose="00020600040101010101" charset="-128"/>
              </a:rPr>
              <a:t>如何签订土地流转协议：</a:t>
            </a:r>
            <a:r>
              <a:rPr lang="zh-CN" altLang="en-US" sz="1600" b="1" dirty="0">
                <a:latin typeface="+mn-ea"/>
                <a:cs typeface="汉仪旗黑-55简" panose="00020600040101010101" charset="-128"/>
              </a:rPr>
              <a:t>原则上是要求与耕地承包权农民直接签订耕地流转协议，但是考虑到大户与每家每户签订</a:t>
            </a:r>
            <a:r>
              <a:rPr lang="zh-CN" altLang="en-US" sz="1600" b="1" dirty="0">
                <a:latin typeface="+mn-ea"/>
                <a:cs typeface="汉仪旗黑-55简" panose="00020600040101010101" charset="-128"/>
                <a:sym typeface="+mn-ea"/>
              </a:rPr>
              <a:t>流转</a:t>
            </a:r>
            <a:r>
              <a:rPr lang="zh-CN" altLang="en-US" sz="1600" b="1" dirty="0">
                <a:latin typeface="+mn-ea"/>
                <a:cs typeface="汉仪旗黑-55简" panose="00020600040101010101" charset="-128"/>
              </a:rPr>
              <a:t>协议工作量很大，所以如果是整村（组）、乡镇流转的，可以考虑与村组、乡镇签订集体的流转协议，把所有人耕地承包权人都签进去，这样手续更简便一点，利于操作。</a:t>
            </a:r>
            <a:endParaRPr lang="zh-CN" altLang="en-US" sz="1600" b="1" dirty="0">
              <a:latin typeface="+mn-ea"/>
              <a:cs typeface="汉仪旗黑-55简" panose="00020600040101010101"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矩形 345"/>
          <p:cNvSpPr/>
          <p:nvPr>
            <p:custDataLst>
              <p:tags r:id="rId1"/>
            </p:custDataLst>
          </p:nvPr>
        </p:nvSpPr>
        <p:spPr>
          <a:xfrm>
            <a:off x="269875" y="234315"/>
            <a:ext cx="6390005" cy="583565"/>
          </a:xfrm>
          <a:prstGeom prst="rect">
            <a:avLst/>
          </a:prstGeom>
        </p:spPr>
        <p:txBody>
          <a:bodyPr wrap="square">
            <a:spAutoFit/>
          </a:bodyPr>
          <a:lstStyle/>
          <a:p>
            <a:pPr algn="l"/>
            <a:r>
              <a:rPr lang="zh-CN" altLang="en-US" sz="3200" b="1" dirty="0">
                <a:solidFill>
                  <a:schemeClr val="bg1"/>
                </a:solidFill>
              </a:rPr>
              <a:t>政策要点</a:t>
            </a:r>
            <a:r>
              <a:rPr lang="en-US" altLang="zh-CN" sz="3200" b="1" dirty="0">
                <a:solidFill>
                  <a:schemeClr val="bg1"/>
                </a:solidFill>
              </a:rPr>
              <a:t>—</a:t>
            </a:r>
            <a:r>
              <a:rPr kumimoji="1" lang="zh-CN" altLang="en-US" sz="3200" b="1" dirty="0">
                <a:solidFill>
                  <a:srgbClr val="FFFFFF"/>
                </a:solidFill>
                <a:sym typeface="+mn-ea"/>
              </a:rPr>
              <a:t>补贴范围</a:t>
            </a:r>
            <a:endParaRPr lang="en-US" altLang="zh-CN" sz="3200" b="1" dirty="0">
              <a:solidFill>
                <a:schemeClr val="bg1"/>
              </a:solidFill>
            </a:endParaRPr>
          </a:p>
        </p:txBody>
      </p:sp>
      <p:sp>
        <p:nvSpPr>
          <p:cNvPr id="324" name="isļide"/>
          <p:cNvSpPr/>
          <p:nvPr>
            <p:custDataLst>
              <p:tags r:id="rId2"/>
            </p:custDataLst>
          </p:nvPr>
        </p:nvSpPr>
        <p:spPr>
          <a:xfrm>
            <a:off x="269875" y="1540510"/>
            <a:ext cx="3856355" cy="4699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p>
            <a:pPr algn="just">
              <a:lnSpc>
                <a:spcPct val="150000"/>
              </a:lnSpc>
            </a:pPr>
            <a:endParaRPr kumimoji="1" sz="2000" dirty="0">
              <a:solidFill>
                <a:schemeClr val="tx1"/>
              </a:solidFill>
              <a:latin typeface="Times New Roman" panose="02020603050405020304" charset="0"/>
              <a:cs typeface="Times New Roman" panose="02020603050405020304" charset="0"/>
            </a:endParaRPr>
          </a:p>
          <a:p>
            <a:pPr algn="just">
              <a:lnSpc>
                <a:spcPct val="150000"/>
              </a:lnSpc>
            </a:pPr>
            <a:endParaRPr kumimoji="1" sz="2000" dirty="0">
              <a:solidFill>
                <a:schemeClr val="tx1"/>
              </a:solidFill>
              <a:latin typeface="Times New Roman" panose="02020603050405020304" charset="0"/>
              <a:cs typeface="Times New Roman" panose="02020603050405020304" charset="0"/>
            </a:endParaRPr>
          </a:p>
          <a:p>
            <a:pPr algn="just">
              <a:lnSpc>
                <a:spcPct val="150000"/>
              </a:lnSpc>
            </a:pPr>
            <a:r>
              <a:rPr kumimoji="1" sz="2000" dirty="0">
                <a:solidFill>
                  <a:schemeClr val="tx1"/>
                </a:solidFill>
                <a:latin typeface="Times New Roman" panose="02020603050405020304" charset="0"/>
                <a:cs typeface="Times New Roman" panose="02020603050405020304" charset="0"/>
              </a:rPr>
              <a:t>耕地上种植粮食和棉、油、糖、蔬菜等农产品及饲草饲料纳入补贴范围</a:t>
            </a:r>
            <a:r>
              <a:rPr kumimoji="1" lang="zh-CN" sz="2000" dirty="0">
                <a:solidFill>
                  <a:schemeClr val="tx1"/>
                </a:solidFill>
                <a:latin typeface="Times New Roman" panose="02020603050405020304" charset="0"/>
                <a:cs typeface="Times New Roman" panose="02020603050405020304" charset="0"/>
              </a:rPr>
              <a:t>。在不破坏耕地耕作层且不造成耕地地类改变的前提下，适度种植一年生草本中药材纳入补贴范围。</a:t>
            </a:r>
            <a:r>
              <a:rPr kumimoji="1" lang="zh-CN" sz="2000" b="1" dirty="0">
                <a:solidFill>
                  <a:schemeClr val="tx1"/>
                </a:solidFill>
                <a:latin typeface="Times New Roman" panose="02020603050405020304" charset="0"/>
                <a:cs typeface="Times New Roman" panose="02020603050405020304" charset="0"/>
              </a:rPr>
              <a:t>依</a:t>
            </a:r>
            <a:r>
              <a:rPr kumimoji="1" lang="en-US" altLang="zh-CN" sz="2000" b="1" dirty="0">
                <a:solidFill>
                  <a:schemeClr val="tx1"/>
                </a:solidFill>
                <a:latin typeface="Times New Roman" panose="02020603050405020304" charset="0"/>
                <a:cs typeface="Times New Roman" panose="02020603050405020304" charset="0"/>
              </a:rPr>
              <a:t>       </a:t>
            </a:r>
            <a:r>
              <a:rPr kumimoji="1" lang="zh-CN" sz="2000" b="1" dirty="0">
                <a:solidFill>
                  <a:schemeClr val="tx1"/>
                </a:solidFill>
                <a:latin typeface="Times New Roman" panose="02020603050405020304" charset="0"/>
                <a:cs typeface="Times New Roman" panose="02020603050405020304" charset="0"/>
              </a:rPr>
              <a:t>据：</a:t>
            </a:r>
            <a:r>
              <a:rPr kumimoji="1" lang="zh-CN" sz="2000" b="1" dirty="0">
                <a:solidFill>
                  <a:srgbClr val="FF0000"/>
                </a:solidFill>
                <a:latin typeface="Times New Roman" panose="02020603050405020304" charset="0"/>
                <a:cs typeface="Times New Roman" panose="02020603050405020304" charset="0"/>
              </a:rPr>
              <a:t>《</a:t>
            </a:r>
            <a:r>
              <a:rPr kumimoji="1" lang="zh-CN" sz="2000" b="1" dirty="0">
                <a:solidFill>
                  <a:srgbClr val="FF0000"/>
                </a:solidFill>
                <a:latin typeface="Times New Roman" panose="02020603050405020304" charset="0"/>
                <a:cs typeface="Times New Roman" panose="02020603050405020304" charset="0"/>
                <a:sym typeface="+mn-ea"/>
              </a:rPr>
              <a:t>关于严格耕地用途管制有关问题的通知</a:t>
            </a:r>
            <a:r>
              <a:rPr kumimoji="1" lang="zh-CN" sz="2000" b="1" dirty="0">
                <a:solidFill>
                  <a:srgbClr val="FF0000"/>
                </a:solidFill>
                <a:latin typeface="Times New Roman" panose="02020603050405020304" charset="0"/>
                <a:cs typeface="Times New Roman" panose="02020603050405020304" charset="0"/>
              </a:rPr>
              <a:t>》（</a:t>
            </a:r>
            <a:r>
              <a:rPr kumimoji="1" lang="zh-CN" sz="2000" b="1" dirty="0">
                <a:solidFill>
                  <a:srgbClr val="FF0000"/>
                </a:solidFill>
                <a:latin typeface="Times New Roman" panose="02020603050405020304" charset="0"/>
                <a:cs typeface="Times New Roman" panose="02020603050405020304" charset="0"/>
                <a:sym typeface="+mn-ea"/>
              </a:rPr>
              <a:t>自然资发〔2021〕166号</a:t>
            </a:r>
            <a:r>
              <a:rPr kumimoji="1" lang="zh-CN" sz="2000" b="1" dirty="0">
                <a:solidFill>
                  <a:srgbClr val="FF0000"/>
                </a:solidFill>
                <a:latin typeface="Times New Roman" panose="02020603050405020304" charset="0"/>
                <a:cs typeface="Times New Roman" panose="02020603050405020304" charset="0"/>
              </a:rPr>
              <a:t>）</a:t>
            </a:r>
            <a:endParaRPr kumimoji="1" lang="zh-CN" sz="2000" b="1" dirty="0">
              <a:solidFill>
                <a:srgbClr val="FF0000"/>
              </a:solidFill>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3"/>
          <a:stretch>
            <a:fillRect/>
          </a:stretch>
        </p:blipFill>
        <p:spPr>
          <a:xfrm>
            <a:off x="4126230" y="1367790"/>
            <a:ext cx="7732395" cy="504571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ISLIDE.VECTOR" val="e4907ee3-07d8-4c36-b1c2-3903a1953d3c"/>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wm#"/>
  <p:tag name="KSO_WM_TEMPLATE_CATEGORY" val="custom"/>
  <p:tag name="KSO_WM_TEMPLATE_INDEX" val="20205081"/>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wm#"/>
  <p:tag name="KSO_WM_TEMPLATE_CATEGORY" val="custom"/>
  <p:tag name="KSO_WM_TEMPLATE_INDEX" val="20205081"/>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wm#"/>
  <p:tag name="KSO_WM_TEMPLATE_CATEGORY" val="custom"/>
  <p:tag name="KSO_WM_TEMPLATE_INDEX" val="20205081"/>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PP_MARK_KEY" val="6c1ab204-c309-46cc-a65e-8b254a71db2e"/>
  <p:tag name="COMMONDATA" val="eyJjb3VudCI6NDEsImhkaWQiOiJlYjkxYjUyOTU2MDllZWI1ODMyODRkZGQ1ZDg1ZWI1NyIsInVzZXJDb3VudCI6NH0="/>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2904</Words>
  <Application>WPS 演示</Application>
  <PresentationFormat>宽屏</PresentationFormat>
  <Paragraphs>177</Paragraphs>
  <Slides>20</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Arial</vt:lpstr>
      <vt:lpstr>宋体</vt:lpstr>
      <vt:lpstr>Wingdings</vt:lpstr>
      <vt:lpstr>微软雅黑</vt:lpstr>
      <vt:lpstr>Times New Roman</vt:lpstr>
      <vt:lpstr>楷体</vt:lpstr>
      <vt:lpstr>方正大黑体_GBK</vt:lpstr>
      <vt:lpstr>黑体</vt:lpstr>
      <vt:lpstr>HarmonyOS Sans SC Medium</vt:lpstr>
      <vt:lpstr>汉仪旗黑-55简</vt:lpstr>
      <vt:lpstr>等线</vt:lpstr>
      <vt:lpstr>Arial Unicode MS</vt:lpstr>
      <vt:lpstr>等线 Light</vt:lpstr>
      <vt:lpstr>Calibri</vt:lpstr>
      <vt:lpstr>站酷快乐体</vt:lpstr>
      <vt:lpstr>Yu Gothic UI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 胜杰</dc:creator>
  <cp:lastModifiedBy>Destiny（^_^）</cp:lastModifiedBy>
  <cp:revision>54</cp:revision>
  <dcterms:created xsi:type="dcterms:W3CDTF">2023-05-08T03:22:00Z</dcterms:created>
  <dcterms:modified xsi:type="dcterms:W3CDTF">2023-06-25T04:01:36Z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TemplateUUID">
    <vt:lpwstr>v1.0_mb_Q7w8z5Zg34QXfnHl4GFqBA==</vt:lpwstr>
  </property>
  <property fmtid="{D5CDD505-2E9C-101B-9397-08002B2CF9AE}" pid="4" name="ICV">
    <vt:lpwstr>EE2E8EA7C2774958A13A3F909C546506</vt:lpwstr>
  </property>
</Properties>
</file>